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sldIdLst>
    <p:sldId id="275" r:id="rId5"/>
    <p:sldId id="276" r:id="rId6"/>
    <p:sldId id="277" r:id="rId7"/>
    <p:sldId id="281" r:id="rId8"/>
    <p:sldId id="257" r:id="rId9"/>
    <p:sldId id="256" r:id="rId10"/>
    <p:sldId id="278" r:id="rId11"/>
    <p:sldId id="279" r:id="rId12"/>
    <p:sldId id="280" r:id="rId13"/>
    <p:sldId id="274" r:id="rId14"/>
  </p:sldIdLst>
  <p:sldSz cx="24382413" cy="13716000"/>
  <p:notesSz cx="6858000" cy="9144000"/>
  <p:embeddedFontLst>
    <p:embeddedFont>
      <p:font typeface="Montserrat" pitchFamily="2"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Flaig" initials="RF" lastIdx="4" clrIdx="0">
    <p:extLst>
      <p:ext uri="{19B8F6BF-5375-455C-9EA6-DF929625EA0E}">
        <p15:presenceInfo xmlns:p15="http://schemas.microsoft.com/office/powerpoint/2012/main" userId="S::rflaig@ed.ac.uk::a2f4d806-d940-4061-b70a-430afe4f7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2DFDC-DF3D-4A13-90C2-0951CFD390BB}" v="6" dt="2024-08-07T14:37:49.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60"/>
  </p:normalViewPr>
  <p:slideViewPr>
    <p:cSldViewPr snapToGrid="0">
      <p:cViewPr varScale="1">
        <p:scale>
          <a:sx n="46" d="100"/>
          <a:sy n="46" d="100"/>
        </p:scale>
        <p:origin x="33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Spreadbury" userId="e7649d13-fb06-44ad-9c2a-bdc0a5c7e691" providerId="ADAL" clId="{36F2DFDC-DF3D-4A13-90C2-0951CFD390BB}"/>
    <pc:docChg chg="undo custSel modSld">
      <pc:chgData name="Christian Spreadbury" userId="e7649d13-fb06-44ad-9c2a-bdc0a5c7e691" providerId="ADAL" clId="{36F2DFDC-DF3D-4A13-90C2-0951CFD390BB}" dt="2024-08-07T14:39:54.736" v="50"/>
      <pc:docMkLst>
        <pc:docMk/>
      </pc:docMkLst>
      <pc:sldChg chg="modNotesTx">
        <pc:chgData name="Christian Spreadbury" userId="e7649d13-fb06-44ad-9c2a-bdc0a5c7e691" providerId="ADAL" clId="{36F2DFDC-DF3D-4A13-90C2-0951CFD390BB}" dt="2024-08-07T14:39:40.869" v="46"/>
        <pc:sldMkLst>
          <pc:docMk/>
          <pc:sldMk cId="1677668975" sldId="256"/>
        </pc:sldMkLst>
      </pc:sldChg>
      <pc:sldChg chg="modNotesTx">
        <pc:chgData name="Christian Spreadbury" userId="e7649d13-fb06-44ad-9c2a-bdc0a5c7e691" providerId="ADAL" clId="{36F2DFDC-DF3D-4A13-90C2-0951CFD390BB}" dt="2024-08-07T14:39:37.474" v="45"/>
        <pc:sldMkLst>
          <pc:docMk/>
          <pc:sldMk cId="1567105960" sldId="257"/>
        </pc:sldMkLst>
      </pc:sldChg>
      <pc:sldChg chg="addSp delSp modSp mod modNotesTx">
        <pc:chgData name="Christian Spreadbury" userId="e7649d13-fb06-44ad-9c2a-bdc0a5c7e691" providerId="ADAL" clId="{36F2DFDC-DF3D-4A13-90C2-0951CFD390BB}" dt="2024-08-07T14:39:54.736" v="50"/>
        <pc:sldMkLst>
          <pc:docMk/>
          <pc:sldMk cId="638002951" sldId="274"/>
        </pc:sldMkLst>
        <pc:grpChg chg="add del">
          <ac:chgData name="Christian Spreadbury" userId="e7649d13-fb06-44ad-9c2a-bdc0a5c7e691" providerId="ADAL" clId="{36F2DFDC-DF3D-4A13-90C2-0951CFD390BB}" dt="2024-08-07T14:32:55.848" v="14" actId="478"/>
          <ac:grpSpMkLst>
            <pc:docMk/>
            <pc:sldMk cId="638002951" sldId="274"/>
            <ac:grpSpMk id="8" creationId="{00000000-0000-0000-0000-000000000000}"/>
          </ac:grpSpMkLst>
        </pc:grpChg>
        <pc:picChg chg="add mod">
          <ac:chgData name="Christian Spreadbury" userId="e7649d13-fb06-44ad-9c2a-bdc0a5c7e691" providerId="ADAL" clId="{36F2DFDC-DF3D-4A13-90C2-0951CFD390BB}" dt="2024-08-07T14:05:17.030" v="12"/>
          <ac:picMkLst>
            <pc:docMk/>
            <pc:sldMk cId="638002951" sldId="274"/>
            <ac:picMk id="4" creationId="{B2C6EEAD-0BAC-26B0-D575-C3A7BB4292FB}"/>
          </ac:picMkLst>
        </pc:picChg>
        <pc:picChg chg="add mod">
          <ac:chgData name="Christian Spreadbury" userId="e7649d13-fb06-44ad-9c2a-bdc0a5c7e691" providerId="ADAL" clId="{36F2DFDC-DF3D-4A13-90C2-0951CFD390BB}" dt="2024-08-07T14:33:18.357" v="21" actId="1076"/>
          <ac:picMkLst>
            <pc:docMk/>
            <pc:sldMk cId="638002951" sldId="274"/>
            <ac:picMk id="7" creationId="{F5E2548A-15A6-4725-F736-A8F278A726BD}"/>
          </ac:picMkLst>
        </pc:picChg>
      </pc:sldChg>
      <pc:sldChg chg="addSp modSp mod">
        <pc:chgData name="Christian Spreadbury" userId="e7649d13-fb06-44ad-9c2a-bdc0a5c7e691" providerId="ADAL" clId="{36F2DFDC-DF3D-4A13-90C2-0951CFD390BB}" dt="2024-08-07T14:38:43.418" v="41" actId="1076"/>
        <pc:sldMkLst>
          <pc:docMk/>
          <pc:sldMk cId="4032208552" sldId="275"/>
        </pc:sldMkLst>
        <pc:spChg chg="mod">
          <ac:chgData name="Christian Spreadbury" userId="e7649d13-fb06-44ad-9c2a-bdc0a5c7e691" providerId="ADAL" clId="{36F2DFDC-DF3D-4A13-90C2-0951CFD390BB}" dt="2024-08-07T14:37:47.989" v="31" actId="14100"/>
          <ac:spMkLst>
            <pc:docMk/>
            <pc:sldMk cId="4032208552" sldId="275"/>
            <ac:spMk id="3" creationId="{00000000-0000-0000-0000-000000000000}"/>
          </ac:spMkLst>
        </pc:spChg>
        <pc:spChg chg="add mod">
          <ac:chgData name="Christian Spreadbury" userId="e7649d13-fb06-44ad-9c2a-bdc0a5c7e691" providerId="ADAL" clId="{36F2DFDC-DF3D-4A13-90C2-0951CFD390BB}" dt="2024-08-07T14:38:43.418" v="41" actId="1076"/>
          <ac:spMkLst>
            <pc:docMk/>
            <pc:sldMk cId="4032208552" sldId="275"/>
            <ac:spMk id="4" creationId="{77E8E937-80C1-0B30-C137-8DDF2893D131}"/>
          </ac:spMkLst>
        </pc:spChg>
      </pc:sldChg>
      <pc:sldChg chg="addSp delSp modSp mod modNotesTx">
        <pc:chgData name="Christian Spreadbury" userId="e7649d13-fb06-44ad-9c2a-bdc0a5c7e691" providerId="ADAL" clId="{36F2DFDC-DF3D-4A13-90C2-0951CFD390BB}" dt="2024-08-07T14:39:19.058" v="42"/>
        <pc:sldMkLst>
          <pc:docMk/>
          <pc:sldMk cId="2548036770" sldId="276"/>
        </pc:sldMkLst>
        <pc:spChg chg="add mod">
          <ac:chgData name="Christian Spreadbury" userId="e7649d13-fb06-44ad-9c2a-bdc0a5c7e691" providerId="ADAL" clId="{36F2DFDC-DF3D-4A13-90C2-0951CFD390BB}" dt="2024-08-07T14:37:24.155" v="30"/>
          <ac:spMkLst>
            <pc:docMk/>
            <pc:sldMk cId="2548036770" sldId="276"/>
            <ac:spMk id="10" creationId="{F1B0D739-8A33-C327-B53A-3CA5C22C89F4}"/>
          </ac:spMkLst>
        </pc:spChg>
        <pc:grpChg chg="del">
          <ac:chgData name="Christian Spreadbury" userId="e7649d13-fb06-44ad-9c2a-bdc0a5c7e691" providerId="ADAL" clId="{36F2DFDC-DF3D-4A13-90C2-0951CFD390BB}" dt="2024-08-07T14:35:53.019" v="22" actId="478"/>
          <ac:grpSpMkLst>
            <pc:docMk/>
            <pc:sldMk cId="2548036770" sldId="276"/>
            <ac:grpSpMk id="5" creationId="{00000000-0000-0000-0000-000000000000}"/>
          </ac:grpSpMkLst>
        </pc:grpChg>
        <pc:picChg chg="add mod">
          <ac:chgData name="Christian Spreadbury" userId="e7649d13-fb06-44ad-9c2a-bdc0a5c7e691" providerId="ADAL" clId="{36F2DFDC-DF3D-4A13-90C2-0951CFD390BB}" dt="2024-08-07T14:36:18.056" v="28" actId="1076"/>
          <ac:picMkLst>
            <pc:docMk/>
            <pc:sldMk cId="2548036770" sldId="276"/>
            <ac:picMk id="8" creationId="{72FC462C-7463-32EB-B9C7-F913A6218602}"/>
          </ac:picMkLst>
        </pc:picChg>
      </pc:sldChg>
      <pc:sldChg chg="modNotesTx">
        <pc:chgData name="Christian Spreadbury" userId="e7649d13-fb06-44ad-9c2a-bdc0a5c7e691" providerId="ADAL" clId="{36F2DFDC-DF3D-4A13-90C2-0951CFD390BB}" dt="2024-08-07T14:39:27.755" v="43"/>
        <pc:sldMkLst>
          <pc:docMk/>
          <pc:sldMk cId="1217514287" sldId="277"/>
        </pc:sldMkLst>
      </pc:sldChg>
      <pc:sldChg chg="modNotesTx">
        <pc:chgData name="Christian Spreadbury" userId="e7649d13-fb06-44ad-9c2a-bdc0a5c7e691" providerId="ADAL" clId="{36F2DFDC-DF3D-4A13-90C2-0951CFD390BB}" dt="2024-08-07T14:39:44.879" v="47"/>
        <pc:sldMkLst>
          <pc:docMk/>
          <pc:sldMk cId="3438901811" sldId="278"/>
        </pc:sldMkLst>
      </pc:sldChg>
      <pc:sldChg chg="modNotesTx">
        <pc:chgData name="Christian Spreadbury" userId="e7649d13-fb06-44ad-9c2a-bdc0a5c7e691" providerId="ADAL" clId="{36F2DFDC-DF3D-4A13-90C2-0951CFD390BB}" dt="2024-08-07T14:39:48.160" v="48"/>
        <pc:sldMkLst>
          <pc:docMk/>
          <pc:sldMk cId="2241102200" sldId="279"/>
        </pc:sldMkLst>
      </pc:sldChg>
      <pc:sldChg chg="modNotesTx">
        <pc:chgData name="Christian Spreadbury" userId="e7649d13-fb06-44ad-9c2a-bdc0a5c7e691" providerId="ADAL" clId="{36F2DFDC-DF3D-4A13-90C2-0951CFD390BB}" dt="2024-08-07T14:39:51.625" v="49"/>
        <pc:sldMkLst>
          <pc:docMk/>
          <pc:sldMk cId="284143065" sldId="280"/>
        </pc:sldMkLst>
      </pc:sldChg>
      <pc:sldChg chg="modNotesTx">
        <pc:chgData name="Christian Spreadbury" userId="e7649d13-fb06-44ad-9c2a-bdc0a5c7e691" providerId="ADAL" clId="{36F2DFDC-DF3D-4A13-90C2-0951CFD390BB}" dt="2024-08-07T14:39:31.052" v="44"/>
        <pc:sldMkLst>
          <pc:docMk/>
          <pc:sldMk cId="1404722523"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1C94A-5EC4-438E-8765-3C3D45B571E0}" type="datetimeFigureOut">
              <a:rPr lang="en-GB" smtClean="0"/>
              <a:t>07/08/2024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D4419-0B1E-4F02-8D2B-84FFBAC3E00B}" type="slidenum">
              <a:rPr lang="en-GB" smtClean="0"/>
              <a:t>‹#›</a:t>
            </a:fld>
            <a:endParaRPr lang="en-GB"/>
          </a:p>
        </p:txBody>
      </p:sp>
    </p:spTree>
    <p:extLst>
      <p:ext uri="{BB962C8B-B14F-4D97-AF65-F5344CB8AC3E}">
        <p14:creationId xmlns:p14="http://schemas.microsoft.com/office/powerpoint/2010/main" val="340461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2</a:t>
            </a:fld>
            <a:endParaRPr lang="en-GB"/>
          </a:p>
        </p:txBody>
      </p:sp>
    </p:spTree>
    <p:extLst>
      <p:ext uri="{BB962C8B-B14F-4D97-AF65-F5344CB8AC3E}">
        <p14:creationId xmlns:p14="http://schemas.microsoft.com/office/powerpoint/2010/main" val="275357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3</a:t>
            </a:fld>
            <a:endParaRPr lang="en-GB"/>
          </a:p>
        </p:txBody>
      </p:sp>
    </p:spTree>
    <p:extLst>
      <p:ext uri="{BB962C8B-B14F-4D97-AF65-F5344CB8AC3E}">
        <p14:creationId xmlns:p14="http://schemas.microsoft.com/office/powerpoint/2010/main" val="155954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4</a:t>
            </a:fld>
            <a:endParaRPr lang="en-GB"/>
          </a:p>
        </p:txBody>
      </p:sp>
    </p:spTree>
    <p:extLst>
      <p:ext uri="{BB962C8B-B14F-4D97-AF65-F5344CB8AC3E}">
        <p14:creationId xmlns:p14="http://schemas.microsoft.com/office/powerpoint/2010/main" val="345099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5</a:t>
            </a:fld>
            <a:endParaRPr lang="en-GB"/>
          </a:p>
        </p:txBody>
      </p:sp>
    </p:spTree>
    <p:extLst>
      <p:ext uri="{BB962C8B-B14F-4D97-AF65-F5344CB8AC3E}">
        <p14:creationId xmlns:p14="http://schemas.microsoft.com/office/powerpoint/2010/main" val="67253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6</a:t>
            </a:fld>
            <a:endParaRPr lang="en-GB"/>
          </a:p>
        </p:txBody>
      </p:sp>
    </p:spTree>
    <p:extLst>
      <p:ext uri="{BB962C8B-B14F-4D97-AF65-F5344CB8AC3E}">
        <p14:creationId xmlns:p14="http://schemas.microsoft.com/office/powerpoint/2010/main" val="425260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7</a:t>
            </a:fld>
            <a:endParaRPr lang="en-GB"/>
          </a:p>
        </p:txBody>
      </p:sp>
    </p:spTree>
    <p:extLst>
      <p:ext uri="{BB962C8B-B14F-4D97-AF65-F5344CB8AC3E}">
        <p14:creationId xmlns:p14="http://schemas.microsoft.com/office/powerpoint/2010/main" val="29919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8</a:t>
            </a:fld>
            <a:endParaRPr lang="en-GB"/>
          </a:p>
        </p:txBody>
      </p:sp>
    </p:spTree>
    <p:extLst>
      <p:ext uri="{BB962C8B-B14F-4D97-AF65-F5344CB8AC3E}">
        <p14:creationId xmlns:p14="http://schemas.microsoft.com/office/powerpoint/2010/main" val="41123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9</a:t>
            </a:fld>
            <a:endParaRPr lang="en-GB"/>
          </a:p>
        </p:txBody>
      </p:sp>
    </p:spTree>
    <p:extLst>
      <p:ext uri="{BB962C8B-B14F-4D97-AF65-F5344CB8AC3E}">
        <p14:creationId xmlns:p14="http://schemas.microsoft.com/office/powerpoint/2010/main" val="116650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Copying and Licence information (CC-BY-SA).</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It is open and licensed under the Creative Commons Attribution </a:t>
            </a:r>
            <a:r>
              <a:rPr lang="en-GB" sz="1200" i="1" dirty="0" err="1">
                <a:effectLst/>
                <a:ea typeface="Times New Roman" panose="02020603050405020304" pitchFamily="18" charset="0"/>
                <a:cs typeface="Times New Roman" panose="02020603050405020304" pitchFamily="18" charset="0"/>
              </a:rPr>
              <a:t>ShareAlike</a:t>
            </a:r>
            <a:r>
              <a:rPr lang="en-GB" sz="1200" i="1" dirty="0">
                <a:effectLst/>
                <a:ea typeface="Times New Roman" panose="02020603050405020304" pitchFamily="18" charset="0"/>
                <a:cs typeface="Times New Roman" panose="02020603050405020304" pitchFamily="18" charset="0"/>
              </a:rPr>
              <a:t> License (CC-BY-SA) v4.0.</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rPr>
              <a:t>The full CC-BY-SA text may be found at:</a:t>
            </a:r>
            <a:br>
              <a:rPr lang="en-GB" sz="1200" i="1" dirty="0">
                <a:effectLst/>
                <a:ea typeface="Times New Roman" panose="02020603050405020304" pitchFamily="18" charset="0"/>
                <a:cs typeface="Times New Roman" panose="02020603050405020304" pitchFamily="18" charset="0"/>
              </a:rPr>
            </a:br>
            <a:r>
              <a:rPr lang="en-GB" sz="1200" i="1" dirty="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https://creativecommons.org/licenses/by-sa/4.0/</a:t>
            </a:r>
            <a:r>
              <a:rPr lang="en-GB" sz="1200" i="1"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2D4419-0B1E-4F02-8D2B-84FFBAC3E00B}" type="slidenum">
              <a:rPr lang="en-GB" smtClean="0"/>
              <a:t>10</a:t>
            </a:fld>
            <a:endParaRPr lang="en-GB"/>
          </a:p>
        </p:txBody>
      </p:sp>
    </p:spTree>
    <p:extLst>
      <p:ext uri="{BB962C8B-B14F-4D97-AF65-F5344CB8AC3E}">
        <p14:creationId xmlns:p14="http://schemas.microsoft.com/office/powerpoint/2010/main" val="216882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9381890"/>
            <a:ext cx="11430000" cy="541687"/>
          </a:xfrm>
        </p:spPr>
        <p:txBody>
          <a:bodyPr>
            <a:spAutoFit/>
          </a:bodyPr>
          <a:lstStyle>
            <a:lvl1pPr marL="0" indent="0" algn="l">
              <a:lnSpc>
                <a:spcPct val="88000"/>
              </a:lnSpc>
              <a:buNone/>
              <a:defRPr sz="4000" spc="-150" baseline="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3994595"/>
            <a:ext cx="22352400" cy="1569660"/>
          </a:xfrm>
        </p:spPr>
        <p:txBody>
          <a:bodyPr/>
          <a:lstStyle>
            <a:lvl1pPr>
              <a:lnSpc>
                <a:spcPct val="85000"/>
              </a:lnSpc>
              <a:defRPr sz="12000" spc="-450" baseline="0">
                <a:solidFill>
                  <a:schemeClr val="bg1"/>
                </a:solidFill>
              </a:defRPr>
            </a:lvl1pPr>
          </a:lstStyle>
          <a:p>
            <a:r>
              <a:rPr lang="en-US" dirty="0"/>
              <a:t>Click to add title</a:t>
            </a:r>
            <a:endParaRPr lang="en-GB" dirty="0"/>
          </a:p>
        </p:txBody>
      </p:sp>
      <p:sp>
        <p:nvSpPr>
          <p:cNvPr id="14" name="Freeform 5">
            <a:extLst>
              <a:ext uri="{FF2B5EF4-FFF2-40B4-BE49-F238E27FC236}">
                <a16:creationId xmlns:a16="http://schemas.microsoft.com/office/drawing/2014/main" id="{7363286F-A9A6-4ED5-A143-A42957989B5B}"/>
              </a:ext>
            </a:extLst>
          </p:cNvPr>
          <p:cNvSpPr>
            <a:spLocks noChangeAspect="1" noEditPoints="1"/>
          </p:cNvSpPr>
          <p:nvPr userDrawn="1"/>
        </p:nvSpPr>
        <p:spPr bwMode="auto">
          <a:xfrm>
            <a:off x="1015006" y="1012604"/>
            <a:ext cx="4291200" cy="1465200"/>
          </a:xfrm>
          <a:custGeom>
            <a:avLst/>
            <a:gdLst>
              <a:gd name="T0" fmla="*/ 4398 w 4504"/>
              <a:gd name="T1" fmla="*/ 1369 h 1538"/>
              <a:gd name="T2" fmla="*/ 4125 w 4504"/>
              <a:gd name="T3" fmla="*/ 1366 h 1538"/>
              <a:gd name="T4" fmla="*/ 4125 w 4504"/>
              <a:gd name="T5" fmla="*/ 1315 h 1538"/>
              <a:gd name="T6" fmla="*/ 3933 w 4504"/>
              <a:gd name="T7" fmla="*/ 1218 h 1538"/>
              <a:gd name="T8" fmla="*/ 3798 w 4504"/>
              <a:gd name="T9" fmla="*/ 1458 h 1538"/>
              <a:gd name="T10" fmla="*/ 3703 w 4504"/>
              <a:gd name="T11" fmla="*/ 1371 h 1538"/>
              <a:gd name="T12" fmla="*/ 3610 w 4504"/>
              <a:gd name="T13" fmla="*/ 1443 h 1538"/>
              <a:gd name="T14" fmla="*/ 3672 w 4504"/>
              <a:gd name="T15" fmla="*/ 1533 h 1538"/>
              <a:gd name="T16" fmla="*/ 3476 w 4504"/>
              <a:gd name="T17" fmla="*/ 1341 h 1538"/>
              <a:gd name="T18" fmla="*/ 3375 w 4504"/>
              <a:gd name="T19" fmla="*/ 1533 h 1538"/>
              <a:gd name="T20" fmla="*/ 3153 w 4504"/>
              <a:gd name="T21" fmla="*/ 1366 h 1538"/>
              <a:gd name="T22" fmla="*/ 3153 w 4504"/>
              <a:gd name="T23" fmla="*/ 1315 h 1538"/>
              <a:gd name="T24" fmla="*/ 2946 w 4504"/>
              <a:gd name="T25" fmla="*/ 1425 h 1538"/>
              <a:gd name="T26" fmla="*/ 2837 w 4504"/>
              <a:gd name="T27" fmla="*/ 1341 h 1538"/>
              <a:gd name="T28" fmla="*/ 2656 w 4504"/>
              <a:gd name="T29" fmla="*/ 1465 h 1538"/>
              <a:gd name="T30" fmla="*/ 2515 w 4504"/>
              <a:gd name="T31" fmla="*/ 1471 h 1538"/>
              <a:gd name="T32" fmla="*/ 2408 w 4504"/>
              <a:gd name="T33" fmla="*/ 1533 h 1538"/>
              <a:gd name="T34" fmla="*/ 2350 w 4504"/>
              <a:gd name="T35" fmla="*/ 1236 h 1538"/>
              <a:gd name="T36" fmla="*/ 2183 w 4504"/>
              <a:gd name="T37" fmla="*/ 1425 h 1538"/>
              <a:gd name="T38" fmla="*/ 1883 w 4504"/>
              <a:gd name="T39" fmla="*/ 1303 h 1538"/>
              <a:gd name="T40" fmla="*/ 1793 w 4504"/>
              <a:gd name="T41" fmla="*/ 1393 h 1538"/>
              <a:gd name="T42" fmla="*/ 3274 w 4504"/>
              <a:gd name="T43" fmla="*/ 1118 h 1538"/>
              <a:gd name="T44" fmla="*/ 3362 w 4504"/>
              <a:gd name="T45" fmla="*/ 1083 h 1538"/>
              <a:gd name="T46" fmla="*/ 2934 w 4504"/>
              <a:gd name="T47" fmla="*/ 1001 h 1538"/>
              <a:gd name="T48" fmla="*/ 2883 w 4504"/>
              <a:gd name="T49" fmla="*/ 1166 h 1538"/>
              <a:gd name="T50" fmla="*/ 2766 w 4504"/>
              <a:gd name="T51" fmla="*/ 1025 h 1538"/>
              <a:gd name="T52" fmla="*/ 2770 w 4504"/>
              <a:gd name="T53" fmla="*/ 1088 h 1538"/>
              <a:gd name="T54" fmla="*/ 2829 w 4504"/>
              <a:gd name="T55" fmla="*/ 992 h 1538"/>
              <a:gd name="T56" fmla="*/ 2441 w 4504"/>
              <a:gd name="T57" fmla="*/ 986 h 1538"/>
              <a:gd name="T58" fmla="*/ 2614 w 4504"/>
              <a:gd name="T59" fmla="*/ 1115 h 1538"/>
              <a:gd name="T60" fmla="*/ 2165 w 4504"/>
              <a:gd name="T61" fmla="*/ 1115 h 1538"/>
              <a:gd name="T62" fmla="*/ 2045 w 4504"/>
              <a:gd name="T63" fmla="*/ 1115 h 1538"/>
              <a:gd name="T64" fmla="*/ 2014 w 4504"/>
              <a:gd name="T65" fmla="*/ 800 h 1538"/>
              <a:gd name="T66" fmla="*/ 1745 w 4504"/>
              <a:gd name="T67" fmla="*/ 835 h 1538"/>
              <a:gd name="T68" fmla="*/ 4127 w 4504"/>
              <a:gd name="T69" fmla="*/ 607 h 1538"/>
              <a:gd name="T70" fmla="*/ 4170 w 4504"/>
              <a:gd name="T71" fmla="*/ 571 h 1538"/>
              <a:gd name="T72" fmla="*/ 4108 w 4504"/>
              <a:gd name="T73" fmla="*/ 700 h 1538"/>
              <a:gd name="T74" fmla="*/ 3766 w 4504"/>
              <a:gd name="T75" fmla="*/ 697 h 1538"/>
              <a:gd name="T76" fmla="*/ 3897 w 4504"/>
              <a:gd name="T77" fmla="*/ 479 h 1538"/>
              <a:gd name="T78" fmla="*/ 3716 w 4504"/>
              <a:gd name="T79" fmla="*/ 416 h 1538"/>
              <a:gd name="T80" fmla="*/ 3472 w 4504"/>
              <a:gd name="T81" fmla="*/ 649 h 1538"/>
              <a:gd name="T82" fmla="*/ 3588 w 4504"/>
              <a:gd name="T83" fmla="*/ 401 h 1538"/>
              <a:gd name="T84" fmla="*/ 3252 w 4504"/>
              <a:gd name="T85" fmla="*/ 697 h 1538"/>
              <a:gd name="T86" fmla="*/ 3094 w 4504"/>
              <a:gd name="T87" fmla="*/ 604 h 1538"/>
              <a:gd name="T88" fmla="*/ 2991 w 4504"/>
              <a:gd name="T89" fmla="*/ 622 h 1538"/>
              <a:gd name="T90" fmla="*/ 2895 w 4504"/>
              <a:gd name="T91" fmla="*/ 535 h 1538"/>
              <a:gd name="T92" fmla="*/ 2801 w 4504"/>
              <a:gd name="T93" fmla="*/ 697 h 1538"/>
              <a:gd name="T94" fmla="*/ 2568 w 4504"/>
              <a:gd name="T95" fmla="*/ 583 h 1538"/>
              <a:gd name="T96" fmla="*/ 2684 w 4504"/>
              <a:gd name="T97" fmla="*/ 510 h 1538"/>
              <a:gd name="T98" fmla="*/ 2680 w 4504"/>
              <a:gd name="T99" fmla="*/ 660 h 1538"/>
              <a:gd name="T100" fmla="*/ 2373 w 4504"/>
              <a:gd name="T101" fmla="*/ 479 h 1538"/>
              <a:gd name="T102" fmla="*/ 2400 w 4504"/>
              <a:gd name="T103" fmla="*/ 584 h 1538"/>
              <a:gd name="T104" fmla="*/ 1965 w 4504"/>
              <a:gd name="T105" fmla="*/ 590 h 1538"/>
              <a:gd name="T106" fmla="*/ 1810 w 4504"/>
              <a:gd name="T107" fmla="*/ 417 h 1538"/>
              <a:gd name="T108" fmla="*/ 2252 w 4504"/>
              <a:gd name="T109" fmla="*/ 279 h 1538"/>
              <a:gd name="T110" fmla="*/ 2125 w 4504"/>
              <a:gd name="T111" fmla="*/ 279 h 1538"/>
              <a:gd name="T112" fmla="*/ 1870 w 4504"/>
              <a:gd name="T113" fmla="*/ 229 h 1538"/>
              <a:gd name="T114" fmla="*/ 1084 w 4504"/>
              <a:gd name="T115" fmla="*/ 449 h 1538"/>
              <a:gd name="T116" fmla="*/ 650 w 4504"/>
              <a:gd name="T117" fmla="*/ 0 h 1538"/>
              <a:gd name="T118" fmla="*/ 216 w 4504"/>
              <a:gd name="T119" fmla="*/ 1316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4" h="1538">
                <a:moveTo>
                  <a:pt x="4415" y="1315"/>
                </a:moveTo>
                <a:lnTo>
                  <a:pt x="4415" y="1315"/>
                </a:lnTo>
                <a:cubicBezTo>
                  <a:pt x="4386" y="1315"/>
                  <a:pt x="4360" y="1325"/>
                  <a:pt x="4344" y="1343"/>
                </a:cubicBezTo>
                <a:lnTo>
                  <a:pt x="4344" y="1318"/>
                </a:lnTo>
                <a:lnTo>
                  <a:pt x="4284" y="1318"/>
                </a:lnTo>
                <a:lnTo>
                  <a:pt x="4284" y="1533"/>
                </a:lnTo>
                <a:lnTo>
                  <a:pt x="4346" y="1533"/>
                </a:lnTo>
                <a:lnTo>
                  <a:pt x="4346" y="1426"/>
                </a:lnTo>
                <a:cubicBezTo>
                  <a:pt x="4346" y="1387"/>
                  <a:pt x="4368" y="1369"/>
                  <a:pt x="4398" y="1369"/>
                </a:cubicBezTo>
                <a:cubicBezTo>
                  <a:pt x="4426" y="1369"/>
                  <a:pt x="4442" y="1384"/>
                  <a:pt x="4442" y="1419"/>
                </a:cubicBezTo>
                <a:lnTo>
                  <a:pt x="4442" y="1533"/>
                </a:lnTo>
                <a:lnTo>
                  <a:pt x="4504" y="1533"/>
                </a:lnTo>
                <a:lnTo>
                  <a:pt x="4504" y="1410"/>
                </a:lnTo>
                <a:cubicBezTo>
                  <a:pt x="4504" y="1344"/>
                  <a:pt x="4465" y="1315"/>
                  <a:pt x="4415" y="1315"/>
                </a:cubicBezTo>
                <a:lnTo>
                  <a:pt x="4415" y="1315"/>
                </a:lnTo>
                <a:close/>
                <a:moveTo>
                  <a:pt x="4179" y="1425"/>
                </a:moveTo>
                <a:lnTo>
                  <a:pt x="4179" y="1425"/>
                </a:lnTo>
                <a:cubicBezTo>
                  <a:pt x="4179" y="1388"/>
                  <a:pt x="4156" y="1366"/>
                  <a:pt x="4125" y="1366"/>
                </a:cubicBezTo>
                <a:cubicBezTo>
                  <a:pt x="4094" y="1366"/>
                  <a:pt x="4070" y="1388"/>
                  <a:pt x="4070" y="1425"/>
                </a:cubicBezTo>
                <a:cubicBezTo>
                  <a:pt x="4070" y="1462"/>
                  <a:pt x="4094" y="1485"/>
                  <a:pt x="4125" y="1485"/>
                </a:cubicBezTo>
                <a:cubicBezTo>
                  <a:pt x="4156" y="1485"/>
                  <a:pt x="4179" y="1462"/>
                  <a:pt x="4179" y="1425"/>
                </a:cubicBezTo>
                <a:lnTo>
                  <a:pt x="4179" y="1425"/>
                </a:lnTo>
                <a:close/>
                <a:moveTo>
                  <a:pt x="4243" y="1425"/>
                </a:moveTo>
                <a:lnTo>
                  <a:pt x="4243" y="1425"/>
                </a:lnTo>
                <a:cubicBezTo>
                  <a:pt x="4243" y="1490"/>
                  <a:pt x="4193" y="1536"/>
                  <a:pt x="4125" y="1536"/>
                </a:cubicBezTo>
                <a:cubicBezTo>
                  <a:pt x="4056" y="1536"/>
                  <a:pt x="4006" y="1490"/>
                  <a:pt x="4006" y="1425"/>
                </a:cubicBezTo>
                <a:cubicBezTo>
                  <a:pt x="4006" y="1361"/>
                  <a:pt x="4056" y="1315"/>
                  <a:pt x="4125" y="1315"/>
                </a:cubicBezTo>
                <a:cubicBezTo>
                  <a:pt x="4193" y="1315"/>
                  <a:pt x="4243" y="1361"/>
                  <a:pt x="4243" y="1425"/>
                </a:cubicBezTo>
                <a:lnTo>
                  <a:pt x="4243" y="1425"/>
                </a:lnTo>
                <a:close/>
                <a:moveTo>
                  <a:pt x="3902" y="1533"/>
                </a:moveTo>
                <a:lnTo>
                  <a:pt x="3902" y="1533"/>
                </a:lnTo>
                <a:lnTo>
                  <a:pt x="3964" y="1533"/>
                </a:lnTo>
                <a:lnTo>
                  <a:pt x="3964" y="1318"/>
                </a:lnTo>
                <a:lnTo>
                  <a:pt x="3902" y="1318"/>
                </a:lnTo>
                <a:lnTo>
                  <a:pt x="3902" y="1533"/>
                </a:lnTo>
                <a:close/>
                <a:moveTo>
                  <a:pt x="3933" y="1218"/>
                </a:moveTo>
                <a:lnTo>
                  <a:pt x="3933" y="1218"/>
                </a:lnTo>
                <a:cubicBezTo>
                  <a:pt x="3910" y="1218"/>
                  <a:pt x="3895" y="1233"/>
                  <a:pt x="3895" y="1253"/>
                </a:cubicBezTo>
                <a:cubicBezTo>
                  <a:pt x="3895" y="1273"/>
                  <a:pt x="3910" y="1288"/>
                  <a:pt x="3933" y="1288"/>
                </a:cubicBezTo>
                <a:cubicBezTo>
                  <a:pt x="3956" y="1288"/>
                  <a:pt x="3972" y="1273"/>
                  <a:pt x="3972" y="1252"/>
                </a:cubicBezTo>
                <a:cubicBezTo>
                  <a:pt x="3972" y="1233"/>
                  <a:pt x="3956" y="1218"/>
                  <a:pt x="3933" y="1218"/>
                </a:cubicBezTo>
                <a:lnTo>
                  <a:pt x="3933" y="1218"/>
                </a:lnTo>
                <a:close/>
                <a:moveTo>
                  <a:pt x="3825" y="1486"/>
                </a:moveTo>
                <a:lnTo>
                  <a:pt x="3825" y="1486"/>
                </a:lnTo>
                <a:cubicBezTo>
                  <a:pt x="3808" y="1486"/>
                  <a:pt x="3798" y="1476"/>
                  <a:pt x="3798" y="1458"/>
                </a:cubicBezTo>
                <a:lnTo>
                  <a:pt x="3798" y="1371"/>
                </a:lnTo>
                <a:lnTo>
                  <a:pt x="3852" y="1371"/>
                </a:lnTo>
                <a:lnTo>
                  <a:pt x="3852" y="1323"/>
                </a:lnTo>
                <a:lnTo>
                  <a:pt x="3798" y="1323"/>
                </a:lnTo>
                <a:lnTo>
                  <a:pt x="3798" y="1270"/>
                </a:lnTo>
                <a:lnTo>
                  <a:pt x="3736" y="1270"/>
                </a:lnTo>
                <a:lnTo>
                  <a:pt x="3736" y="1323"/>
                </a:lnTo>
                <a:lnTo>
                  <a:pt x="3703" y="1323"/>
                </a:lnTo>
                <a:lnTo>
                  <a:pt x="3703" y="1371"/>
                </a:lnTo>
                <a:lnTo>
                  <a:pt x="3736" y="1371"/>
                </a:lnTo>
                <a:lnTo>
                  <a:pt x="3736" y="1459"/>
                </a:lnTo>
                <a:cubicBezTo>
                  <a:pt x="3736" y="1510"/>
                  <a:pt x="3766" y="1536"/>
                  <a:pt x="3816" y="1536"/>
                </a:cubicBezTo>
                <a:cubicBezTo>
                  <a:pt x="3835" y="1536"/>
                  <a:pt x="3854" y="1532"/>
                  <a:pt x="3867" y="1522"/>
                </a:cubicBezTo>
                <a:lnTo>
                  <a:pt x="3850" y="1478"/>
                </a:lnTo>
                <a:cubicBezTo>
                  <a:pt x="3843" y="1484"/>
                  <a:pt x="3834" y="1486"/>
                  <a:pt x="3825" y="1486"/>
                </a:cubicBezTo>
                <a:lnTo>
                  <a:pt x="3825" y="1486"/>
                </a:lnTo>
                <a:close/>
                <a:moveTo>
                  <a:pt x="3610" y="1443"/>
                </a:moveTo>
                <a:lnTo>
                  <a:pt x="3610" y="1443"/>
                </a:lnTo>
                <a:lnTo>
                  <a:pt x="3567" y="1443"/>
                </a:lnTo>
                <a:cubicBezTo>
                  <a:pt x="3538" y="1443"/>
                  <a:pt x="3529" y="1454"/>
                  <a:pt x="3529" y="1468"/>
                </a:cubicBezTo>
                <a:cubicBezTo>
                  <a:pt x="3529" y="1484"/>
                  <a:pt x="3542" y="1494"/>
                  <a:pt x="3564" y="1494"/>
                </a:cubicBezTo>
                <a:cubicBezTo>
                  <a:pt x="3585" y="1494"/>
                  <a:pt x="3602" y="1484"/>
                  <a:pt x="3610" y="1465"/>
                </a:cubicBezTo>
                <a:lnTo>
                  <a:pt x="3610" y="1443"/>
                </a:lnTo>
                <a:lnTo>
                  <a:pt x="3610" y="1443"/>
                </a:lnTo>
                <a:close/>
                <a:moveTo>
                  <a:pt x="3672" y="1410"/>
                </a:moveTo>
                <a:lnTo>
                  <a:pt x="3672" y="1410"/>
                </a:lnTo>
                <a:lnTo>
                  <a:pt x="3672" y="1533"/>
                </a:lnTo>
                <a:lnTo>
                  <a:pt x="3614" y="1533"/>
                </a:lnTo>
                <a:lnTo>
                  <a:pt x="3614" y="1506"/>
                </a:lnTo>
                <a:cubicBezTo>
                  <a:pt x="3602" y="1526"/>
                  <a:pt x="3580" y="1536"/>
                  <a:pt x="3548" y="1536"/>
                </a:cubicBezTo>
                <a:cubicBezTo>
                  <a:pt x="3498" y="1536"/>
                  <a:pt x="3468" y="1508"/>
                  <a:pt x="3468" y="1471"/>
                </a:cubicBezTo>
                <a:cubicBezTo>
                  <a:pt x="3468" y="1433"/>
                  <a:pt x="3495" y="1406"/>
                  <a:pt x="3560" y="1406"/>
                </a:cubicBezTo>
                <a:lnTo>
                  <a:pt x="3610" y="1406"/>
                </a:lnTo>
                <a:cubicBezTo>
                  <a:pt x="3610" y="1380"/>
                  <a:pt x="3594" y="1364"/>
                  <a:pt x="3560" y="1364"/>
                </a:cubicBezTo>
                <a:cubicBezTo>
                  <a:pt x="3537" y="1364"/>
                  <a:pt x="3514" y="1372"/>
                  <a:pt x="3498" y="1384"/>
                </a:cubicBezTo>
                <a:lnTo>
                  <a:pt x="3476" y="1341"/>
                </a:lnTo>
                <a:cubicBezTo>
                  <a:pt x="3499" y="1324"/>
                  <a:pt x="3534" y="1315"/>
                  <a:pt x="3569" y="1315"/>
                </a:cubicBezTo>
                <a:cubicBezTo>
                  <a:pt x="3634" y="1315"/>
                  <a:pt x="3672" y="1345"/>
                  <a:pt x="3672" y="1410"/>
                </a:cubicBezTo>
                <a:lnTo>
                  <a:pt x="3672" y="1410"/>
                </a:lnTo>
                <a:close/>
                <a:moveTo>
                  <a:pt x="3372" y="1346"/>
                </a:moveTo>
                <a:lnTo>
                  <a:pt x="3372" y="1346"/>
                </a:lnTo>
                <a:lnTo>
                  <a:pt x="3372" y="1318"/>
                </a:lnTo>
                <a:lnTo>
                  <a:pt x="3312" y="1318"/>
                </a:lnTo>
                <a:lnTo>
                  <a:pt x="3312" y="1533"/>
                </a:lnTo>
                <a:lnTo>
                  <a:pt x="3375" y="1533"/>
                </a:lnTo>
                <a:lnTo>
                  <a:pt x="3375" y="1431"/>
                </a:lnTo>
                <a:cubicBezTo>
                  <a:pt x="3375" y="1390"/>
                  <a:pt x="3398" y="1371"/>
                  <a:pt x="3432" y="1371"/>
                </a:cubicBezTo>
                <a:cubicBezTo>
                  <a:pt x="3437" y="1371"/>
                  <a:pt x="3441" y="1372"/>
                  <a:pt x="3446" y="1372"/>
                </a:cubicBezTo>
                <a:lnTo>
                  <a:pt x="3446" y="1315"/>
                </a:lnTo>
                <a:cubicBezTo>
                  <a:pt x="3413" y="1315"/>
                  <a:pt x="3387" y="1325"/>
                  <a:pt x="3372" y="1346"/>
                </a:cubicBezTo>
                <a:lnTo>
                  <a:pt x="3372" y="1346"/>
                </a:lnTo>
                <a:close/>
                <a:moveTo>
                  <a:pt x="3208" y="1425"/>
                </a:moveTo>
                <a:lnTo>
                  <a:pt x="3208" y="1425"/>
                </a:lnTo>
                <a:cubicBezTo>
                  <a:pt x="3208" y="1388"/>
                  <a:pt x="3184" y="1366"/>
                  <a:pt x="3153" y="1366"/>
                </a:cubicBezTo>
                <a:cubicBezTo>
                  <a:pt x="3122" y="1366"/>
                  <a:pt x="3098" y="1388"/>
                  <a:pt x="3098" y="1425"/>
                </a:cubicBezTo>
                <a:cubicBezTo>
                  <a:pt x="3098" y="1462"/>
                  <a:pt x="3122" y="1485"/>
                  <a:pt x="3153" y="1485"/>
                </a:cubicBezTo>
                <a:cubicBezTo>
                  <a:pt x="3184" y="1485"/>
                  <a:pt x="3208" y="1462"/>
                  <a:pt x="3208" y="1425"/>
                </a:cubicBezTo>
                <a:lnTo>
                  <a:pt x="3208" y="1425"/>
                </a:lnTo>
                <a:close/>
                <a:moveTo>
                  <a:pt x="3271" y="1425"/>
                </a:moveTo>
                <a:lnTo>
                  <a:pt x="3271" y="1425"/>
                </a:lnTo>
                <a:cubicBezTo>
                  <a:pt x="3271" y="1490"/>
                  <a:pt x="3221" y="1536"/>
                  <a:pt x="3153" y="1536"/>
                </a:cubicBezTo>
                <a:cubicBezTo>
                  <a:pt x="3085" y="1536"/>
                  <a:pt x="3035" y="1490"/>
                  <a:pt x="3035" y="1425"/>
                </a:cubicBezTo>
                <a:cubicBezTo>
                  <a:pt x="3035" y="1361"/>
                  <a:pt x="3085" y="1315"/>
                  <a:pt x="3153" y="1315"/>
                </a:cubicBezTo>
                <a:cubicBezTo>
                  <a:pt x="3221" y="1315"/>
                  <a:pt x="3271" y="1361"/>
                  <a:pt x="3271" y="1425"/>
                </a:cubicBezTo>
                <a:lnTo>
                  <a:pt x="3271" y="1425"/>
                </a:lnTo>
                <a:close/>
                <a:moveTo>
                  <a:pt x="2946" y="1425"/>
                </a:moveTo>
                <a:lnTo>
                  <a:pt x="2946" y="1425"/>
                </a:lnTo>
                <a:cubicBezTo>
                  <a:pt x="2946" y="1388"/>
                  <a:pt x="2922" y="1366"/>
                  <a:pt x="2891" y="1366"/>
                </a:cubicBezTo>
                <a:cubicBezTo>
                  <a:pt x="2860" y="1366"/>
                  <a:pt x="2837" y="1388"/>
                  <a:pt x="2837" y="1425"/>
                </a:cubicBezTo>
                <a:cubicBezTo>
                  <a:pt x="2837" y="1462"/>
                  <a:pt x="2860" y="1485"/>
                  <a:pt x="2891" y="1485"/>
                </a:cubicBezTo>
                <a:cubicBezTo>
                  <a:pt x="2922" y="1485"/>
                  <a:pt x="2946" y="1462"/>
                  <a:pt x="2946" y="1425"/>
                </a:cubicBezTo>
                <a:lnTo>
                  <a:pt x="2946" y="1425"/>
                </a:lnTo>
                <a:close/>
                <a:moveTo>
                  <a:pt x="3009" y="1425"/>
                </a:moveTo>
                <a:lnTo>
                  <a:pt x="3009" y="1425"/>
                </a:lnTo>
                <a:cubicBezTo>
                  <a:pt x="3009" y="1493"/>
                  <a:pt x="2962" y="1536"/>
                  <a:pt x="2902" y="1536"/>
                </a:cubicBezTo>
                <a:cubicBezTo>
                  <a:pt x="2873" y="1536"/>
                  <a:pt x="2850" y="1527"/>
                  <a:pt x="2835" y="1508"/>
                </a:cubicBezTo>
                <a:lnTo>
                  <a:pt x="2835" y="1533"/>
                </a:lnTo>
                <a:lnTo>
                  <a:pt x="2775" y="1533"/>
                </a:lnTo>
                <a:lnTo>
                  <a:pt x="2775" y="1236"/>
                </a:lnTo>
                <a:lnTo>
                  <a:pt x="2837" y="1236"/>
                </a:lnTo>
                <a:lnTo>
                  <a:pt x="2837" y="1341"/>
                </a:lnTo>
                <a:cubicBezTo>
                  <a:pt x="2853" y="1323"/>
                  <a:pt x="2875" y="1315"/>
                  <a:pt x="2902" y="1315"/>
                </a:cubicBezTo>
                <a:cubicBezTo>
                  <a:pt x="2962" y="1315"/>
                  <a:pt x="3009" y="1358"/>
                  <a:pt x="3009" y="1425"/>
                </a:cubicBezTo>
                <a:lnTo>
                  <a:pt x="3009" y="1425"/>
                </a:lnTo>
                <a:close/>
                <a:moveTo>
                  <a:pt x="2656" y="1443"/>
                </a:moveTo>
                <a:lnTo>
                  <a:pt x="2656" y="1443"/>
                </a:lnTo>
                <a:lnTo>
                  <a:pt x="2614" y="1443"/>
                </a:lnTo>
                <a:cubicBezTo>
                  <a:pt x="2584" y="1443"/>
                  <a:pt x="2575" y="1454"/>
                  <a:pt x="2575" y="1468"/>
                </a:cubicBezTo>
                <a:cubicBezTo>
                  <a:pt x="2575" y="1484"/>
                  <a:pt x="2588" y="1494"/>
                  <a:pt x="2610" y="1494"/>
                </a:cubicBezTo>
                <a:cubicBezTo>
                  <a:pt x="2631" y="1494"/>
                  <a:pt x="2649" y="1484"/>
                  <a:pt x="2656" y="1465"/>
                </a:cubicBezTo>
                <a:lnTo>
                  <a:pt x="2656" y="1443"/>
                </a:lnTo>
                <a:lnTo>
                  <a:pt x="2656" y="1443"/>
                </a:lnTo>
                <a:close/>
                <a:moveTo>
                  <a:pt x="2719" y="1410"/>
                </a:moveTo>
                <a:lnTo>
                  <a:pt x="2719" y="1410"/>
                </a:lnTo>
                <a:lnTo>
                  <a:pt x="2719" y="1533"/>
                </a:lnTo>
                <a:lnTo>
                  <a:pt x="2660" y="1533"/>
                </a:lnTo>
                <a:lnTo>
                  <a:pt x="2660" y="1506"/>
                </a:lnTo>
                <a:cubicBezTo>
                  <a:pt x="2649" y="1526"/>
                  <a:pt x="2626" y="1536"/>
                  <a:pt x="2595" y="1536"/>
                </a:cubicBezTo>
                <a:cubicBezTo>
                  <a:pt x="2545" y="1536"/>
                  <a:pt x="2515" y="1508"/>
                  <a:pt x="2515" y="1471"/>
                </a:cubicBezTo>
                <a:cubicBezTo>
                  <a:pt x="2515" y="1433"/>
                  <a:pt x="2541" y="1406"/>
                  <a:pt x="2607" y="1406"/>
                </a:cubicBezTo>
                <a:lnTo>
                  <a:pt x="2656" y="1406"/>
                </a:lnTo>
                <a:cubicBezTo>
                  <a:pt x="2656" y="1380"/>
                  <a:pt x="2640" y="1364"/>
                  <a:pt x="2607" y="1364"/>
                </a:cubicBezTo>
                <a:cubicBezTo>
                  <a:pt x="2584" y="1364"/>
                  <a:pt x="2561" y="1372"/>
                  <a:pt x="2545" y="1384"/>
                </a:cubicBezTo>
                <a:lnTo>
                  <a:pt x="2523" y="1341"/>
                </a:lnTo>
                <a:cubicBezTo>
                  <a:pt x="2546" y="1324"/>
                  <a:pt x="2581" y="1315"/>
                  <a:pt x="2615" y="1315"/>
                </a:cubicBezTo>
                <a:cubicBezTo>
                  <a:pt x="2681" y="1315"/>
                  <a:pt x="2719" y="1345"/>
                  <a:pt x="2719" y="1410"/>
                </a:cubicBezTo>
                <a:lnTo>
                  <a:pt x="2719" y="1410"/>
                </a:lnTo>
                <a:close/>
                <a:moveTo>
                  <a:pt x="2408" y="1533"/>
                </a:moveTo>
                <a:lnTo>
                  <a:pt x="2408" y="1533"/>
                </a:lnTo>
                <a:lnTo>
                  <a:pt x="2471" y="1533"/>
                </a:lnTo>
                <a:lnTo>
                  <a:pt x="2471" y="1236"/>
                </a:lnTo>
                <a:lnTo>
                  <a:pt x="2408" y="1236"/>
                </a:lnTo>
                <a:lnTo>
                  <a:pt x="2408" y="1533"/>
                </a:lnTo>
                <a:close/>
                <a:moveTo>
                  <a:pt x="2288" y="1533"/>
                </a:moveTo>
                <a:lnTo>
                  <a:pt x="2288" y="1533"/>
                </a:lnTo>
                <a:lnTo>
                  <a:pt x="2350" y="1533"/>
                </a:lnTo>
                <a:lnTo>
                  <a:pt x="2350" y="1236"/>
                </a:lnTo>
                <a:lnTo>
                  <a:pt x="2288" y="1236"/>
                </a:lnTo>
                <a:lnTo>
                  <a:pt x="2288" y="1533"/>
                </a:lnTo>
                <a:close/>
                <a:moveTo>
                  <a:pt x="2183" y="1425"/>
                </a:moveTo>
                <a:lnTo>
                  <a:pt x="2183" y="1425"/>
                </a:lnTo>
                <a:cubicBezTo>
                  <a:pt x="2183" y="1388"/>
                  <a:pt x="2160" y="1366"/>
                  <a:pt x="2129" y="1366"/>
                </a:cubicBezTo>
                <a:cubicBezTo>
                  <a:pt x="2097" y="1366"/>
                  <a:pt x="2074" y="1388"/>
                  <a:pt x="2074" y="1425"/>
                </a:cubicBezTo>
                <a:cubicBezTo>
                  <a:pt x="2074" y="1462"/>
                  <a:pt x="2097" y="1485"/>
                  <a:pt x="2129" y="1485"/>
                </a:cubicBezTo>
                <a:cubicBezTo>
                  <a:pt x="2160" y="1485"/>
                  <a:pt x="2183" y="1462"/>
                  <a:pt x="2183" y="1425"/>
                </a:cubicBezTo>
                <a:lnTo>
                  <a:pt x="2183" y="1425"/>
                </a:lnTo>
                <a:close/>
                <a:moveTo>
                  <a:pt x="2246" y="1425"/>
                </a:moveTo>
                <a:lnTo>
                  <a:pt x="2246" y="1425"/>
                </a:lnTo>
                <a:cubicBezTo>
                  <a:pt x="2246" y="1490"/>
                  <a:pt x="2197" y="1536"/>
                  <a:pt x="2129" y="1536"/>
                </a:cubicBezTo>
                <a:cubicBezTo>
                  <a:pt x="2060" y="1536"/>
                  <a:pt x="2010" y="1490"/>
                  <a:pt x="2010" y="1425"/>
                </a:cubicBezTo>
                <a:cubicBezTo>
                  <a:pt x="2010" y="1361"/>
                  <a:pt x="2060" y="1315"/>
                  <a:pt x="2129" y="1315"/>
                </a:cubicBezTo>
                <a:cubicBezTo>
                  <a:pt x="2197" y="1315"/>
                  <a:pt x="2246" y="1361"/>
                  <a:pt x="2246" y="1425"/>
                </a:cubicBezTo>
                <a:lnTo>
                  <a:pt x="2246" y="1425"/>
                </a:lnTo>
                <a:close/>
                <a:moveTo>
                  <a:pt x="1883" y="1303"/>
                </a:moveTo>
                <a:lnTo>
                  <a:pt x="1883" y="1303"/>
                </a:lnTo>
                <a:cubicBezTo>
                  <a:pt x="1911" y="1303"/>
                  <a:pt x="1934" y="1315"/>
                  <a:pt x="1953" y="1336"/>
                </a:cubicBezTo>
                <a:lnTo>
                  <a:pt x="1995" y="1298"/>
                </a:lnTo>
                <a:cubicBezTo>
                  <a:pt x="1968" y="1266"/>
                  <a:pt x="1928" y="1248"/>
                  <a:pt x="1880" y="1248"/>
                </a:cubicBezTo>
                <a:cubicBezTo>
                  <a:pt x="1793" y="1248"/>
                  <a:pt x="1728" y="1309"/>
                  <a:pt x="1728" y="1393"/>
                </a:cubicBezTo>
                <a:cubicBezTo>
                  <a:pt x="1728" y="1477"/>
                  <a:pt x="1793" y="1538"/>
                  <a:pt x="1879" y="1538"/>
                </a:cubicBezTo>
                <a:cubicBezTo>
                  <a:pt x="1928" y="1538"/>
                  <a:pt x="1968" y="1520"/>
                  <a:pt x="1995" y="1488"/>
                </a:cubicBezTo>
                <a:lnTo>
                  <a:pt x="1953" y="1449"/>
                </a:lnTo>
                <a:cubicBezTo>
                  <a:pt x="1934" y="1471"/>
                  <a:pt x="1911" y="1482"/>
                  <a:pt x="1883" y="1482"/>
                </a:cubicBezTo>
                <a:cubicBezTo>
                  <a:pt x="1831" y="1482"/>
                  <a:pt x="1793" y="1446"/>
                  <a:pt x="1793" y="1393"/>
                </a:cubicBezTo>
                <a:cubicBezTo>
                  <a:pt x="1793" y="1340"/>
                  <a:pt x="1831" y="1303"/>
                  <a:pt x="1883" y="1303"/>
                </a:cubicBezTo>
                <a:lnTo>
                  <a:pt x="1883" y="1303"/>
                </a:lnTo>
                <a:close/>
                <a:moveTo>
                  <a:pt x="3213" y="989"/>
                </a:moveTo>
                <a:lnTo>
                  <a:pt x="3213" y="989"/>
                </a:lnTo>
                <a:lnTo>
                  <a:pt x="3319" y="989"/>
                </a:lnTo>
                <a:cubicBezTo>
                  <a:pt x="3314" y="961"/>
                  <a:pt x="3294" y="944"/>
                  <a:pt x="3266" y="944"/>
                </a:cubicBezTo>
                <a:cubicBezTo>
                  <a:pt x="3238" y="944"/>
                  <a:pt x="3217" y="961"/>
                  <a:pt x="3213" y="989"/>
                </a:cubicBezTo>
                <a:lnTo>
                  <a:pt x="3213" y="989"/>
                </a:lnTo>
                <a:close/>
                <a:moveTo>
                  <a:pt x="3274" y="1118"/>
                </a:moveTo>
                <a:lnTo>
                  <a:pt x="3274" y="1118"/>
                </a:lnTo>
                <a:cubicBezTo>
                  <a:pt x="3199" y="1118"/>
                  <a:pt x="3151" y="1071"/>
                  <a:pt x="3151" y="1007"/>
                </a:cubicBezTo>
                <a:cubicBezTo>
                  <a:pt x="3151" y="943"/>
                  <a:pt x="3200" y="897"/>
                  <a:pt x="3266" y="897"/>
                </a:cubicBezTo>
                <a:cubicBezTo>
                  <a:pt x="3329" y="897"/>
                  <a:pt x="3378" y="939"/>
                  <a:pt x="3378" y="1008"/>
                </a:cubicBezTo>
                <a:cubicBezTo>
                  <a:pt x="3378" y="1013"/>
                  <a:pt x="3377" y="1020"/>
                  <a:pt x="3376" y="1025"/>
                </a:cubicBezTo>
                <a:lnTo>
                  <a:pt x="3214" y="1025"/>
                </a:lnTo>
                <a:cubicBezTo>
                  <a:pt x="3220" y="1052"/>
                  <a:pt x="3243" y="1068"/>
                  <a:pt x="3275" y="1068"/>
                </a:cubicBezTo>
                <a:cubicBezTo>
                  <a:pt x="3298" y="1068"/>
                  <a:pt x="3314" y="1061"/>
                  <a:pt x="3329" y="1047"/>
                </a:cubicBezTo>
                <a:lnTo>
                  <a:pt x="3362" y="1083"/>
                </a:lnTo>
                <a:cubicBezTo>
                  <a:pt x="3342" y="1106"/>
                  <a:pt x="3312" y="1118"/>
                  <a:pt x="3274" y="1118"/>
                </a:cubicBezTo>
                <a:lnTo>
                  <a:pt x="3274" y="1118"/>
                </a:lnTo>
                <a:close/>
                <a:moveTo>
                  <a:pt x="2934" y="1001"/>
                </a:moveTo>
                <a:lnTo>
                  <a:pt x="2934" y="1001"/>
                </a:lnTo>
                <a:cubicBezTo>
                  <a:pt x="2934" y="1032"/>
                  <a:pt x="2958" y="1053"/>
                  <a:pt x="2991" y="1053"/>
                </a:cubicBezTo>
                <a:cubicBezTo>
                  <a:pt x="3024" y="1053"/>
                  <a:pt x="3048" y="1032"/>
                  <a:pt x="3048" y="1001"/>
                </a:cubicBezTo>
                <a:cubicBezTo>
                  <a:pt x="3048" y="969"/>
                  <a:pt x="3024" y="948"/>
                  <a:pt x="2991" y="948"/>
                </a:cubicBezTo>
                <a:cubicBezTo>
                  <a:pt x="2958" y="948"/>
                  <a:pt x="2934" y="969"/>
                  <a:pt x="2934" y="1001"/>
                </a:cubicBezTo>
                <a:lnTo>
                  <a:pt x="2934" y="1001"/>
                </a:lnTo>
                <a:close/>
                <a:moveTo>
                  <a:pt x="2871" y="1001"/>
                </a:moveTo>
                <a:lnTo>
                  <a:pt x="2871" y="1001"/>
                </a:lnTo>
                <a:cubicBezTo>
                  <a:pt x="2871" y="938"/>
                  <a:pt x="2919" y="897"/>
                  <a:pt x="2979" y="897"/>
                </a:cubicBezTo>
                <a:cubicBezTo>
                  <a:pt x="3009" y="897"/>
                  <a:pt x="3034" y="907"/>
                  <a:pt x="3050" y="927"/>
                </a:cubicBezTo>
                <a:lnTo>
                  <a:pt x="3050" y="900"/>
                </a:lnTo>
                <a:lnTo>
                  <a:pt x="3109" y="900"/>
                </a:lnTo>
                <a:lnTo>
                  <a:pt x="3109" y="1079"/>
                </a:lnTo>
                <a:cubicBezTo>
                  <a:pt x="3109" y="1159"/>
                  <a:pt x="3066" y="1196"/>
                  <a:pt x="2988" y="1196"/>
                </a:cubicBezTo>
                <a:cubicBezTo>
                  <a:pt x="2948" y="1196"/>
                  <a:pt x="2908" y="1186"/>
                  <a:pt x="2883" y="1166"/>
                </a:cubicBezTo>
                <a:lnTo>
                  <a:pt x="2908" y="1121"/>
                </a:lnTo>
                <a:cubicBezTo>
                  <a:pt x="2926" y="1136"/>
                  <a:pt x="2956" y="1146"/>
                  <a:pt x="2984" y="1146"/>
                </a:cubicBezTo>
                <a:cubicBezTo>
                  <a:pt x="3028" y="1146"/>
                  <a:pt x="3047" y="1126"/>
                  <a:pt x="3047" y="1087"/>
                </a:cubicBezTo>
                <a:lnTo>
                  <a:pt x="3047" y="1078"/>
                </a:lnTo>
                <a:cubicBezTo>
                  <a:pt x="3030" y="1096"/>
                  <a:pt x="3007" y="1104"/>
                  <a:pt x="2979" y="1104"/>
                </a:cubicBezTo>
                <a:cubicBezTo>
                  <a:pt x="2919" y="1104"/>
                  <a:pt x="2871" y="1063"/>
                  <a:pt x="2871" y="1001"/>
                </a:cubicBezTo>
                <a:lnTo>
                  <a:pt x="2871" y="1001"/>
                </a:lnTo>
                <a:close/>
                <a:moveTo>
                  <a:pt x="2766" y="1025"/>
                </a:moveTo>
                <a:lnTo>
                  <a:pt x="2766" y="1025"/>
                </a:lnTo>
                <a:lnTo>
                  <a:pt x="2724" y="1025"/>
                </a:lnTo>
                <a:cubicBezTo>
                  <a:pt x="2694" y="1025"/>
                  <a:pt x="2685" y="1036"/>
                  <a:pt x="2685" y="1050"/>
                </a:cubicBezTo>
                <a:cubicBezTo>
                  <a:pt x="2685" y="1066"/>
                  <a:pt x="2698" y="1076"/>
                  <a:pt x="2720" y="1076"/>
                </a:cubicBezTo>
                <a:cubicBezTo>
                  <a:pt x="2741" y="1076"/>
                  <a:pt x="2759" y="1067"/>
                  <a:pt x="2766" y="1047"/>
                </a:cubicBezTo>
                <a:lnTo>
                  <a:pt x="2766" y="1025"/>
                </a:lnTo>
                <a:lnTo>
                  <a:pt x="2766" y="1025"/>
                </a:lnTo>
                <a:close/>
                <a:moveTo>
                  <a:pt x="2770" y="1115"/>
                </a:moveTo>
                <a:lnTo>
                  <a:pt x="2770" y="1115"/>
                </a:lnTo>
                <a:lnTo>
                  <a:pt x="2770" y="1088"/>
                </a:lnTo>
                <a:cubicBezTo>
                  <a:pt x="2759" y="1108"/>
                  <a:pt x="2736" y="1118"/>
                  <a:pt x="2705" y="1118"/>
                </a:cubicBezTo>
                <a:cubicBezTo>
                  <a:pt x="2654" y="1118"/>
                  <a:pt x="2624" y="1090"/>
                  <a:pt x="2624" y="1053"/>
                </a:cubicBezTo>
                <a:cubicBezTo>
                  <a:pt x="2624" y="1015"/>
                  <a:pt x="2651" y="989"/>
                  <a:pt x="2717" y="989"/>
                </a:cubicBezTo>
                <a:lnTo>
                  <a:pt x="2766" y="989"/>
                </a:lnTo>
                <a:cubicBezTo>
                  <a:pt x="2766" y="962"/>
                  <a:pt x="2750" y="946"/>
                  <a:pt x="2717" y="946"/>
                </a:cubicBezTo>
                <a:cubicBezTo>
                  <a:pt x="2694" y="946"/>
                  <a:pt x="2670" y="954"/>
                  <a:pt x="2655" y="966"/>
                </a:cubicBezTo>
                <a:lnTo>
                  <a:pt x="2632" y="923"/>
                </a:lnTo>
                <a:cubicBezTo>
                  <a:pt x="2656" y="906"/>
                  <a:pt x="2691" y="897"/>
                  <a:pt x="2725" y="897"/>
                </a:cubicBezTo>
                <a:cubicBezTo>
                  <a:pt x="2791" y="897"/>
                  <a:pt x="2829" y="927"/>
                  <a:pt x="2829" y="992"/>
                </a:cubicBezTo>
                <a:lnTo>
                  <a:pt x="2829" y="1115"/>
                </a:lnTo>
                <a:lnTo>
                  <a:pt x="2770" y="1115"/>
                </a:lnTo>
                <a:lnTo>
                  <a:pt x="2770" y="1115"/>
                </a:lnTo>
                <a:close/>
                <a:moveTo>
                  <a:pt x="2614" y="1115"/>
                </a:moveTo>
                <a:lnTo>
                  <a:pt x="2614" y="1115"/>
                </a:lnTo>
                <a:lnTo>
                  <a:pt x="2517" y="991"/>
                </a:lnTo>
                <a:lnTo>
                  <a:pt x="2606" y="900"/>
                </a:lnTo>
                <a:lnTo>
                  <a:pt x="2532" y="900"/>
                </a:lnTo>
                <a:lnTo>
                  <a:pt x="2441" y="986"/>
                </a:lnTo>
                <a:lnTo>
                  <a:pt x="2441" y="818"/>
                </a:lnTo>
                <a:lnTo>
                  <a:pt x="2379" y="818"/>
                </a:lnTo>
                <a:lnTo>
                  <a:pt x="2379" y="1115"/>
                </a:lnTo>
                <a:lnTo>
                  <a:pt x="2441" y="1115"/>
                </a:lnTo>
                <a:lnTo>
                  <a:pt x="2441" y="1060"/>
                </a:lnTo>
                <a:lnTo>
                  <a:pt x="2471" y="1031"/>
                </a:lnTo>
                <a:lnTo>
                  <a:pt x="2539" y="1115"/>
                </a:lnTo>
                <a:lnTo>
                  <a:pt x="2614" y="1115"/>
                </a:lnTo>
                <a:lnTo>
                  <a:pt x="2614" y="1115"/>
                </a:lnTo>
                <a:close/>
                <a:moveTo>
                  <a:pt x="2322" y="1115"/>
                </a:moveTo>
                <a:lnTo>
                  <a:pt x="2322" y="1115"/>
                </a:lnTo>
                <a:lnTo>
                  <a:pt x="2322" y="992"/>
                </a:lnTo>
                <a:cubicBezTo>
                  <a:pt x="2322" y="926"/>
                  <a:pt x="2284" y="897"/>
                  <a:pt x="2233" y="897"/>
                </a:cubicBezTo>
                <a:cubicBezTo>
                  <a:pt x="2204" y="897"/>
                  <a:pt x="2179" y="907"/>
                  <a:pt x="2162" y="925"/>
                </a:cubicBezTo>
                <a:lnTo>
                  <a:pt x="2162" y="900"/>
                </a:lnTo>
                <a:lnTo>
                  <a:pt x="2103" y="900"/>
                </a:lnTo>
                <a:lnTo>
                  <a:pt x="2103" y="1115"/>
                </a:lnTo>
                <a:lnTo>
                  <a:pt x="2165" y="1115"/>
                </a:lnTo>
                <a:lnTo>
                  <a:pt x="2165" y="1009"/>
                </a:lnTo>
                <a:cubicBezTo>
                  <a:pt x="2165" y="969"/>
                  <a:pt x="2187" y="951"/>
                  <a:pt x="2217" y="951"/>
                </a:cubicBezTo>
                <a:cubicBezTo>
                  <a:pt x="2244" y="951"/>
                  <a:pt x="2260" y="967"/>
                  <a:pt x="2260" y="1001"/>
                </a:cubicBezTo>
                <a:lnTo>
                  <a:pt x="2260" y="1115"/>
                </a:lnTo>
                <a:lnTo>
                  <a:pt x="2322" y="1115"/>
                </a:lnTo>
                <a:lnTo>
                  <a:pt x="2322" y="1115"/>
                </a:lnTo>
                <a:close/>
                <a:moveTo>
                  <a:pt x="1982" y="1115"/>
                </a:moveTo>
                <a:lnTo>
                  <a:pt x="1982" y="1115"/>
                </a:lnTo>
                <a:lnTo>
                  <a:pt x="2045" y="1115"/>
                </a:lnTo>
                <a:lnTo>
                  <a:pt x="2045" y="900"/>
                </a:lnTo>
                <a:lnTo>
                  <a:pt x="1982" y="900"/>
                </a:lnTo>
                <a:lnTo>
                  <a:pt x="1982" y="1115"/>
                </a:lnTo>
                <a:close/>
                <a:moveTo>
                  <a:pt x="2014" y="800"/>
                </a:moveTo>
                <a:lnTo>
                  <a:pt x="2014" y="800"/>
                </a:lnTo>
                <a:cubicBezTo>
                  <a:pt x="1990" y="800"/>
                  <a:pt x="1975" y="816"/>
                  <a:pt x="1975" y="835"/>
                </a:cubicBezTo>
                <a:cubicBezTo>
                  <a:pt x="1975" y="855"/>
                  <a:pt x="1990" y="870"/>
                  <a:pt x="2014" y="870"/>
                </a:cubicBezTo>
                <a:cubicBezTo>
                  <a:pt x="2037" y="870"/>
                  <a:pt x="2052" y="855"/>
                  <a:pt x="2052" y="834"/>
                </a:cubicBezTo>
                <a:cubicBezTo>
                  <a:pt x="2052" y="815"/>
                  <a:pt x="2037" y="800"/>
                  <a:pt x="2014" y="800"/>
                </a:cubicBezTo>
                <a:lnTo>
                  <a:pt x="2014" y="800"/>
                </a:lnTo>
                <a:close/>
                <a:moveTo>
                  <a:pt x="1745" y="835"/>
                </a:moveTo>
                <a:lnTo>
                  <a:pt x="1745" y="835"/>
                </a:lnTo>
                <a:lnTo>
                  <a:pt x="1745" y="1115"/>
                </a:lnTo>
                <a:lnTo>
                  <a:pt x="1950" y="1115"/>
                </a:lnTo>
                <a:lnTo>
                  <a:pt x="1950" y="1062"/>
                </a:lnTo>
                <a:lnTo>
                  <a:pt x="1810" y="1062"/>
                </a:lnTo>
                <a:lnTo>
                  <a:pt x="1810" y="835"/>
                </a:lnTo>
                <a:lnTo>
                  <a:pt x="1745" y="835"/>
                </a:lnTo>
                <a:lnTo>
                  <a:pt x="1745" y="835"/>
                </a:lnTo>
                <a:close/>
                <a:moveTo>
                  <a:pt x="4289" y="697"/>
                </a:moveTo>
                <a:lnTo>
                  <a:pt x="4289" y="697"/>
                </a:lnTo>
                <a:lnTo>
                  <a:pt x="4351" y="697"/>
                </a:lnTo>
                <a:lnTo>
                  <a:pt x="4351" y="401"/>
                </a:lnTo>
                <a:lnTo>
                  <a:pt x="4289" y="401"/>
                </a:lnTo>
                <a:lnTo>
                  <a:pt x="4289" y="697"/>
                </a:lnTo>
                <a:close/>
                <a:moveTo>
                  <a:pt x="4127" y="607"/>
                </a:moveTo>
                <a:lnTo>
                  <a:pt x="4127" y="607"/>
                </a:lnTo>
                <a:cubicBezTo>
                  <a:pt x="4098" y="607"/>
                  <a:pt x="4089" y="618"/>
                  <a:pt x="4089" y="632"/>
                </a:cubicBezTo>
                <a:cubicBezTo>
                  <a:pt x="4089" y="648"/>
                  <a:pt x="4102" y="658"/>
                  <a:pt x="4124" y="658"/>
                </a:cubicBezTo>
                <a:cubicBezTo>
                  <a:pt x="4145" y="658"/>
                  <a:pt x="4163" y="649"/>
                  <a:pt x="4170" y="629"/>
                </a:cubicBezTo>
                <a:lnTo>
                  <a:pt x="4170" y="607"/>
                </a:lnTo>
                <a:lnTo>
                  <a:pt x="4127" y="607"/>
                </a:lnTo>
                <a:lnTo>
                  <a:pt x="4127" y="607"/>
                </a:lnTo>
                <a:close/>
                <a:moveTo>
                  <a:pt x="4120" y="571"/>
                </a:moveTo>
                <a:lnTo>
                  <a:pt x="4120" y="571"/>
                </a:lnTo>
                <a:lnTo>
                  <a:pt x="4170" y="571"/>
                </a:lnTo>
                <a:cubicBezTo>
                  <a:pt x="4170" y="544"/>
                  <a:pt x="4154" y="528"/>
                  <a:pt x="4120" y="528"/>
                </a:cubicBezTo>
                <a:cubicBezTo>
                  <a:pt x="4098" y="528"/>
                  <a:pt x="4074" y="536"/>
                  <a:pt x="4058" y="548"/>
                </a:cubicBezTo>
                <a:lnTo>
                  <a:pt x="4036" y="505"/>
                </a:lnTo>
                <a:cubicBezTo>
                  <a:pt x="4060" y="488"/>
                  <a:pt x="4094" y="479"/>
                  <a:pt x="4129" y="479"/>
                </a:cubicBezTo>
                <a:cubicBezTo>
                  <a:pt x="4194" y="479"/>
                  <a:pt x="4232" y="509"/>
                  <a:pt x="4232" y="574"/>
                </a:cubicBezTo>
                <a:lnTo>
                  <a:pt x="4232" y="697"/>
                </a:lnTo>
                <a:lnTo>
                  <a:pt x="4174" y="697"/>
                </a:lnTo>
                <a:lnTo>
                  <a:pt x="4174" y="670"/>
                </a:lnTo>
                <a:cubicBezTo>
                  <a:pt x="4162" y="690"/>
                  <a:pt x="4140" y="700"/>
                  <a:pt x="4108" y="700"/>
                </a:cubicBezTo>
                <a:cubicBezTo>
                  <a:pt x="4058" y="700"/>
                  <a:pt x="4028" y="672"/>
                  <a:pt x="4028" y="635"/>
                </a:cubicBezTo>
                <a:cubicBezTo>
                  <a:pt x="4028" y="597"/>
                  <a:pt x="4055" y="571"/>
                  <a:pt x="4120" y="571"/>
                </a:cubicBezTo>
                <a:lnTo>
                  <a:pt x="4120" y="571"/>
                </a:lnTo>
                <a:close/>
                <a:moveTo>
                  <a:pt x="3897" y="479"/>
                </a:moveTo>
                <a:lnTo>
                  <a:pt x="3897" y="479"/>
                </a:lnTo>
                <a:cubicBezTo>
                  <a:pt x="3867" y="479"/>
                  <a:pt x="3842" y="489"/>
                  <a:pt x="3825" y="507"/>
                </a:cubicBezTo>
                <a:lnTo>
                  <a:pt x="3825" y="482"/>
                </a:lnTo>
                <a:lnTo>
                  <a:pt x="3766" y="482"/>
                </a:lnTo>
                <a:lnTo>
                  <a:pt x="3766" y="697"/>
                </a:lnTo>
                <a:lnTo>
                  <a:pt x="3828" y="697"/>
                </a:lnTo>
                <a:lnTo>
                  <a:pt x="3828" y="591"/>
                </a:lnTo>
                <a:cubicBezTo>
                  <a:pt x="3828" y="551"/>
                  <a:pt x="3850" y="533"/>
                  <a:pt x="3880" y="533"/>
                </a:cubicBezTo>
                <a:cubicBezTo>
                  <a:pt x="3907" y="533"/>
                  <a:pt x="3923" y="549"/>
                  <a:pt x="3923" y="584"/>
                </a:cubicBezTo>
                <a:lnTo>
                  <a:pt x="3923" y="697"/>
                </a:lnTo>
                <a:lnTo>
                  <a:pt x="3986" y="697"/>
                </a:lnTo>
                <a:lnTo>
                  <a:pt x="3986" y="574"/>
                </a:lnTo>
                <a:cubicBezTo>
                  <a:pt x="3986" y="508"/>
                  <a:pt x="3947" y="479"/>
                  <a:pt x="3897" y="479"/>
                </a:cubicBezTo>
                <a:lnTo>
                  <a:pt x="3897" y="479"/>
                </a:lnTo>
                <a:close/>
                <a:moveTo>
                  <a:pt x="3646" y="697"/>
                </a:moveTo>
                <a:lnTo>
                  <a:pt x="3646" y="697"/>
                </a:lnTo>
                <a:lnTo>
                  <a:pt x="3708" y="697"/>
                </a:lnTo>
                <a:lnTo>
                  <a:pt x="3708" y="482"/>
                </a:lnTo>
                <a:lnTo>
                  <a:pt x="3646" y="482"/>
                </a:lnTo>
                <a:lnTo>
                  <a:pt x="3646" y="697"/>
                </a:lnTo>
                <a:close/>
                <a:moveTo>
                  <a:pt x="3677" y="452"/>
                </a:moveTo>
                <a:lnTo>
                  <a:pt x="3677" y="452"/>
                </a:lnTo>
                <a:cubicBezTo>
                  <a:pt x="3700" y="452"/>
                  <a:pt x="3716" y="437"/>
                  <a:pt x="3716" y="416"/>
                </a:cubicBezTo>
                <a:cubicBezTo>
                  <a:pt x="3716" y="397"/>
                  <a:pt x="3700" y="383"/>
                  <a:pt x="3677" y="383"/>
                </a:cubicBezTo>
                <a:cubicBezTo>
                  <a:pt x="3654" y="383"/>
                  <a:pt x="3638" y="398"/>
                  <a:pt x="3638" y="417"/>
                </a:cubicBezTo>
                <a:cubicBezTo>
                  <a:pt x="3638" y="437"/>
                  <a:pt x="3654" y="452"/>
                  <a:pt x="3677" y="452"/>
                </a:cubicBezTo>
                <a:lnTo>
                  <a:pt x="3677" y="452"/>
                </a:lnTo>
                <a:close/>
                <a:moveTo>
                  <a:pt x="3527" y="590"/>
                </a:moveTo>
                <a:lnTo>
                  <a:pt x="3527" y="590"/>
                </a:lnTo>
                <a:cubicBezTo>
                  <a:pt x="3527" y="552"/>
                  <a:pt x="3503" y="530"/>
                  <a:pt x="3472" y="530"/>
                </a:cubicBezTo>
                <a:cubicBezTo>
                  <a:pt x="3441" y="530"/>
                  <a:pt x="3417" y="552"/>
                  <a:pt x="3417" y="590"/>
                </a:cubicBezTo>
                <a:cubicBezTo>
                  <a:pt x="3417" y="627"/>
                  <a:pt x="3441" y="649"/>
                  <a:pt x="3472" y="649"/>
                </a:cubicBezTo>
                <a:cubicBezTo>
                  <a:pt x="3503" y="649"/>
                  <a:pt x="3527" y="627"/>
                  <a:pt x="3527" y="590"/>
                </a:cubicBezTo>
                <a:lnTo>
                  <a:pt x="3527" y="590"/>
                </a:lnTo>
                <a:close/>
                <a:moveTo>
                  <a:pt x="3461" y="700"/>
                </a:moveTo>
                <a:lnTo>
                  <a:pt x="3461" y="700"/>
                </a:lnTo>
                <a:cubicBezTo>
                  <a:pt x="3401" y="700"/>
                  <a:pt x="3354" y="657"/>
                  <a:pt x="3354" y="590"/>
                </a:cubicBezTo>
                <a:cubicBezTo>
                  <a:pt x="3354" y="522"/>
                  <a:pt x="3401" y="479"/>
                  <a:pt x="3461" y="479"/>
                </a:cubicBezTo>
                <a:cubicBezTo>
                  <a:pt x="3488" y="479"/>
                  <a:pt x="3510" y="487"/>
                  <a:pt x="3526" y="505"/>
                </a:cubicBezTo>
                <a:lnTo>
                  <a:pt x="3526" y="401"/>
                </a:lnTo>
                <a:lnTo>
                  <a:pt x="3588" y="401"/>
                </a:lnTo>
                <a:lnTo>
                  <a:pt x="3588" y="697"/>
                </a:lnTo>
                <a:lnTo>
                  <a:pt x="3529" y="697"/>
                </a:lnTo>
                <a:lnTo>
                  <a:pt x="3529" y="672"/>
                </a:lnTo>
                <a:cubicBezTo>
                  <a:pt x="3513" y="691"/>
                  <a:pt x="3490" y="700"/>
                  <a:pt x="3461" y="700"/>
                </a:cubicBezTo>
                <a:lnTo>
                  <a:pt x="3461" y="700"/>
                </a:lnTo>
                <a:close/>
                <a:moveTo>
                  <a:pt x="3185" y="700"/>
                </a:moveTo>
                <a:lnTo>
                  <a:pt x="3185" y="700"/>
                </a:lnTo>
                <a:cubicBezTo>
                  <a:pt x="3212" y="700"/>
                  <a:pt x="3236" y="690"/>
                  <a:pt x="3252" y="671"/>
                </a:cubicBezTo>
                <a:lnTo>
                  <a:pt x="3252" y="697"/>
                </a:lnTo>
                <a:lnTo>
                  <a:pt x="3311" y="697"/>
                </a:lnTo>
                <a:lnTo>
                  <a:pt x="3311" y="482"/>
                </a:lnTo>
                <a:lnTo>
                  <a:pt x="3249" y="482"/>
                </a:lnTo>
                <a:lnTo>
                  <a:pt x="3249" y="588"/>
                </a:lnTo>
                <a:cubicBezTo>
                  <a:pt x="3249" y="628"/>
                  <a:pt x="3228" y="646"/>
                  <a:pt x="3199" y="646"/>
                </a:cubicBezTo>
                <a:cubicBezTo>
                  <a:pt x="3172" y="646"/>
                  <a:pt x="3156" y="630"/>
                  <a:pt x="3156" y="594"/>
                </a:cubicBezTo>
                <a:lnTo>
                  <a:pt x="3156" y="482"/>
                </a:lnTo>
                <a:lnTo>
                  <a:pt x="3094" y="482"/>
                </a:lnTo>
                <a:lnTo>
                  <a:pt x="3094" y="604"/>
                </a:lnTo>
                <a:cubicBezTo>
                  <a:pt x="3094" y="670"/>
                  <a:pt x="3131" y="700"/>
                  <a:pt x="3185" y="700"/>
                </a:cubicBezTo>
                <a:lnTo>
                  <a:pt x="3185" y="700"/>
                </a:lnTo>
                <a:close/>
                <a:moveTo>
                  <a:pt x="2928" y="623"/>
                </a:moveTo>
                <a:lnTo>
                  <a:pt x="2928" y="623"/>
                </a:lnTo>
                <a:cubicBezTo>
                  <a:pt x="2928" y="674"/>
                  <a:pt x="2958" y="700"/>
                  <a:pt x="3009" y="700"/>
                </a:cubicBezTo>
                <a:cubicBezTo>
                  <a:pt x="3028" y="700"/>
                  <a:pt x="3047" y="696"/>
                  <a:pt x="3060" y="687"/>
                </a:cubicBezTo>
                <a:lnTo>
                  <a:pt x="3043" y="643"/>
                </a:lnTo>
                <a:cubicBezTo>
                  <a:pt x="3036" y="648"/>
                  <a:pt x="3027" y="651"/>
                  <a:pt x="3018" y="651"/>
                </a:cubicBezTo>
                <a:cubicBezTo>
                  <a:pt x="3001" y="651"/>
                  <a:pt x="2991" y="641"/>
                  <a:pt x="2991" y="622"/>
                </a:cubicBezTo>
                <a:lnTo>
                  <a:pt x="2991" y="535"/>
                </a:lnTo>
                <a:lnTo>
                  <a:pt x="3044" y="535"/>
                </a:lnTo>
                <a:lnTo>
                  <a:pt x="3044" y="487"/>
                </a:lnTo>
                <a:lnTo>
                  <a:pt x="2991" y="487"/>
                </a:lnTo>
                <a:lnTo>
                  <a:pt x="2991" y="435"/>
                </a:lnTo>
                <a:lnTo>
                  <a:pt x="2928" y="435"/>
                </a:lnTo>
                <a:lnTo>
                  <a:pt x="2928" y="487"/>
                </a:lnTo>
                <a:lnTo>
                  <a:pt x="2895" y="487"/>
                </a:lnTo>
                <a:lnTo>
                  <a:pt x="2895" y="535"/>
                </a:lnTo>
                <a:lnTo>
                  <a:pt x="2928" y="535"/>
                </a:lnTo>
                <a:lnTo>
                  <a:pt x="2928" y="623"/>
                </a:lnTo>
                <a:lnTo>
                  <a:pt x="2928" y="623"/>
                </a:lnTo>
                <a:close/>
                <a:moveTo>
                  <a:pt x="2801" y="697"/>
                </a:moveTo>
                <a:lnTo>
                  <a:pt x="2801" y="697"/>
                </a:lnTo>
                <a:lnTo>
                  <a:pt x="2863" y="697"/>
                </a:lnTo>
                <a:lnTo>
                  <a:pt x="2863" y="482"/>
                </a:lnTo>
                <a:lnTo>
                  <a:pt x="2801" y="482"/>
                </a:lnTo>
                <a:lnTo>
                  <a:pt x="2801" y="697"/>
                </a:lnTo>
                <a:close/>
                <a:moveTo>
                  <a:pt x="2832" y="452"/>
                </a:moveTo>
                <a:lnTo>
                  <a:pt x="2832" y="452"/>
                </a:lnTo>
                <a:cubicBezTo>
                  <a:pt x="2855" y="452"/>
                  <a:pt x="2871" y="437"/>
                  <a:pt x="2871" y="416"/>
                </a:cubicBezTo>
                <a:cubicBezTo>
                  <a:pt x="2871" y="397"/>
                  <a:pt x="2855" y="383"/>
                  <a:pt x="2832" y="383"/>
                </a:cubicBezTo>
                <a:cubicBezTo>
                  <a:pt x="2809" y="383"/>
                  <a:pt x="2793" y="398"/>
                  <a:pt x="2793" y="417"/>
                </a:cubicBezTo>
                <a:cubicBezTo>
                  <a:pt x="2793" y="437"/>
                  <a:pt x="2809" y="452"/>
                  <a:pt x="2832" y="452"/>
                </a:cubicBezTo>
                <a:lnTo>
                  <a:pt x="2832" y="452"/>
                </a:lnTo>
                <a:close/>
                <a:moveTo>
                  <a:pt x="2568" y="583"/>
                </a:moveTo>
                <a:lnTo>
                  <a:pt x="2568" y="583"/>
                </a:lnTo>
                <a:cubicBezTo>
                  <a:pt x="2568" y="614"/>
                  <a:pt x="2592" y="636"/>
                  <a:pt x="2625" y="636"/>
                </a:cubicBezTo>
                <a:cubicBezTo>
                  <a:pt x="2658" y="636"/>
                  <a:pt x="2681" y="614"/>
                  <a:pt x="2681" y="583"/>
                </a:cubicBezTo>
                <a:cubicBezTo>
                  <a:pt x="2681" y="551"/>
                  <a:pt x="2658" y="530"/>
                  <a:pt x="2625" y="530"/>
                </a:cubicBezTo>
                <a:cubicBezTo>
                  <a:pt x="2592" y="530"/>
                  <a:pt x="2568" y="551"/>
                  <a:pt x="2568" y="583"/>
                </a:cubicBezTo>
                <a:lnTo>
                  <a:pt x="2568" y="583"/>
                </a:lnTo>
                <a:close/>
                <a:moveTo>
                  <a:pt x="2505" y="583"/>
                </a:moveTo>
                <a:lnTo>
                  <a:pt x="2505" y="583"/>
                </a:lnTo>
                <a:cubicBezTo>
                  <a:pt x="2505" y="520"/>
                  <a:pt x="2553" y="479"/>
                  <a:pt x="2612" y="479"/>
                </a:cubicBezTo>
                <a:cubicBezTo>
                  <a:pt x="2642" y="479"/>
                  <a:pt x="2667" y="489"/>
                  <a:pt x="2684" y="510"/>
                </a:cubicBezTo>
                <a:lnTo>
                  <a:pt x="2684" y="482"/>
                </a:lnTo>
                <a:lnTo>
                  <a:pt x="2743" y="482"/>
                </a:lnTo>
                <a:lnTo>
                  <a:pt x="2743" y="661"/>
                </a:lnTo>
                <a:cubicBezTo>
                  <a:pt x="2743" y="741"/>
                  <a:pt x="2700" y="778"/>
                  <a:pt x="2622" y="778"/>
                </a:cubicBezTo>
                <a:cubicBezTo>
                  <a:pt x="2581" y="778"/>
                  <a:pt x="2542" y="768"/>
                  <a:pt x="2517" y="748"/>
                </a:cubicBezTo>
                <a:lnTo>
                  <a:pt x="2541" y="703"/>
                </a:lnTo>
                <a:cubicBezTo>
                  <a:pt x="2560" y="718"/>
                  <a:pt x="2590" y="728"/>
                  <a:pt x="2617" y="728"/>
                </a:cubicBezTo>
                <a:cubicBezTo>
                  <a:pt x="2661" y="728"/>
                  <a:pt x="2680" y="708"/>
                  <a:pt x="2680" y="669"/>
                </a:cubicBezTo>
                <a:lnTo>
                  <a:pt x="2680" y="660"/>
                </a:lnTo>
                <a:cubicBezTo>
                  <a:pt x="2664" y="678"/>
                  <a:pt x="2640" y="687"/>
                  <a:pt x="2612" y="687"/>
                </a:cubicBezTo>
                <a:cubicBezTo>
                  <a:pt x="2553" y="687"/>
                  <a:pt x="2505" y="646"/>
                  <a:pt x="2505" y="583"/>
                </a:cubicBezTo>
                <a:lnTo>
                  <a:pt x="2505" y="583"/>
                </a:lnTo>
                <a:close/>
                <a:moveTo>
                  <a:pt x="2400" y="584"/>
                </a:moveTo>
                <a:lnTo>
                  <a:pt x="2400" y="584"/>
                </a:lnTo>
                <a:lnTo>
                  <a:pt x="2400" y="697"/>
                </a:lnTo>
                <a:lnTo>
                  <a:pt x="2462" y="697"/>
                </a:lnTo>
                <a:lnTo>
                  <a:pt x="2462" y="574"/>
                </a:lnTo>
                <a:cubicBezTo>
                  <a:pt x="2462" y="508"/>
                  <a:pt x="2424" y="479"/>
                  <a:pt x="2373" y="479"/>
                </a:cubicBezTo>
                <a:cubicBezTo>
                  <a:pt x="2344" y="479"/>
                  <a:pt x="2319" y="489"/>
                  <a:pt x="2302" y="507"/>
                </a:cubicBezTo>
                <a:lnTo>
                  <a:pt x="2302" y="482"/>
                </a:lnTo>
                <a:lnTo>
                  <a:pt x="2242" y="482"/>
                </a:lnTo>
                <a:lnTo>
                  <a:pt x="2242" y="697"/>
                </a:lnTo>
                <a:lnTo>
                  <a:pt x="2305" y="697"/>
                </a:lnTo>
                <a:lnTo>
                  <a:pt x="2305" y="591"/>
                </a:lnTo>
                <a:cubicBezTo>
                  <a:pt x="2305" y="551"/>
                  <a:pt x="2326" y="533"/>
                  <a:pt x="2356" y="533"/>
                </a:cubicBezTo>
                <a:cubicBezTo>
                  <a:pt x="2384" y="533"/>
                  <a:pt x="2400" y="549"/>
                  <a:pt x="2400" y="584"/>
                </a:cubicBezTo>
                <a:lnTo>
                  <a:pt x="2400" y="584"/>
                </a:lnTo>
                <a:close/>
                <a:moveTo>
                  <a:pt x="2028" y="590"/>
                </a:moveTo>
                <a:lnTo>
                  <a:pt x="2028" y="590"/>
                </a:lnTo>
                <a:cubicBezTo>
                  <a:pt x="2028" y="627"/>
                  <a:pt x="2052" y="649"/>
                  <a:pt x="2083" y="649"/>
                </a:cubicBezTo>
                <a:cubicBezTo>
                  <a:pt x="2114" y="649"/>
                  <a:pt x="2138" y="627"/>
                  <a:pt x="2138" y="590"/>
                </a:cubicBezTo>
                <a:cubicBezTo>
                  <a:pt x="2138" y="552"/>
                  <a:pt x="2114" y="530"/>
                  <a:pt x="2083" y="530"/>
                </a:cubicBezTo>
                <a:cubicBezTo>
                  <a:pt x="2052" y="530"/>
                  <a:pt x="2028" y="552"/>
                  <a:pt x="2028" y="590"/>
                </a:cubicBezTo>
                <a:lnTo>
                  <a:pt x="2028" y="590"/>
                </a:lnTo>
                <a:close/>
                <a:moveTo>
                  <a:pt x="1965" y="590"/>
                </a:moveTo>
                <a:lnTo>
                  <a:pt x="1965" y="590"/>
                </a:lnTo>
                <a:cubicBezTo>
                  <a:pt x="1965" y="525"/>
                  <a:pt x="2015" y="479"/>
                  <a:pt x="2083" y="479"/>
                </a:cubicBezTo>
                <a:cubicBezTo>
                  <a:pt x="2151" y="479"/>
                  <a:pt x="2201" y="525"/>
                  <a:pt x="2201" y="590"/>
                </a:cubicBezTo>
                <a:cubicBezTo>
                  <a:pt x="2201" y="654"/>
                  <a:pt x="2151" y="700"/>
                  <a:pt x="2083" y="700"/>
                </a:cubicBezTo>
                <a:cubicBezTo>
                  <a:pt x="2015" y="700"/>
                  <a:pt x="1965" y="654"/>
                  <a:pt x="1965" y="590"/>
                </a:cubicBezTo>
                <a:lnTo>
                  <a:pt x="1965" y="590"/>
                </a:lnTo>
                <a:close/>
                <a:moveTo>
                  <a:pt x="1950" y="644"/>
                </a:moveTo>
                <a:lnTo>
                  <a:pt x="1950" y="644"/>
                </a:lnTo>
                <a:lnTo>
                  <a:pt x="1810" y="644"/>
                </a:lnTo>
                <a:lnTo>
                  <a:pt x="1810" y="417"/>
                </a:lnTo>
                <a:lnTo>
                  <a:pt x="1745" y="417"/>
                </a:lnTo>
                <a:lnTo>
                  <a:pt x="1745" y="697"/>
                </a:lnTo>
                <a:lnTo>
                  <a:pt x="1950" y="697"/>
                </a:lnTo>
                <a:lnTo>
                  <a:pt x="1950" y="644"/>
                </a:lnTo>
                <a:lnTo>
                  <a:pt x="1950" y="644"/>
                </a:lnTo>
                <a:close/>
                <a:moveTo>
                  <a:pt x="2125" y="208"/>
                </a:moveTo>
                <a:lnTo>
                  <a:pt x="2125" y="208"/>
                </a:lnTo>
                <a:lnTo>
                  <a:pt x="2162" y="169"/>
                </a:lnTo>
                <a:lnTo>
                  <a:pt x="2252" y="279"/>
                </a:lnTo>
                <a:lnTo>
                  <a:pt x="2327" y="279"/>
                </a:lnTo>
                <a:lnTo>
                  <a:pt x="2205" y="124"/>
                </a:lnTo>
                <a:lnTo>
                  <a:pt x="2320" y="0"/>
                </a:lnTo>
                <a:lnTo>
                  <a:pt x="2248" y="0"/>
                </a:lnTo>
                <a:lnTo>
                  <a:pt x="2125" y="130"/>
                </a:lnTo>
                <a:lnTo>
                  <a:pt x="2125" y="0"/>
                </a:lnTo>
                <a:lnTo>
                  <a:pt x="2060" y="0"/>
                </a:lnTo>
                <a:lnTo>
                  <a:pt x="2060" y="279"/>
                </a:lnTo>
                <a:lnTo>
                  <a:pt x="2125" y="279"/>
                </a:lnTo>
                <a:lnTo>
                  <a:pt x="2125" y="208"/>
                </a:lnTo>
                <a:lnTo>
                  <a:pt x="2125" y="208"/>
                </a:lnTo>
                <a:close/>
                <a:moveTo>
                  <a:pt x="1870" y="284"/>
                </a:moveTo>
                <a:lnTo>
                  <a:pt x="1870" y="284"/>
                </a:lnTo>
                <a:cubicBezTo>
                  <a:pt x="1949" y="284"/>
                  <a:pt x="1996" y="238"/>
                  <a:pt x="1996" y="156"/>
                </a:cubicBezTo>
                <a:lnTo>
                  <a:pt x="1996" y="0"/>
                </a:lnTo>
                <a:lnTo>
                  <a:pt x="1932" y="0"/>
                </a:lnTo>
                <a:lnTo>
                  <a:pt x="1932" y="154"/>
                </a:lnTo>
                <a:cubicBezTo>
                  <a:pt x="1932" y="207"/>
                  <a:pt x="1910" y="229"/>
                  <a:pt x="1870" y="229"/>
                </a:cubicBezTo>
                <a:cubicBezTo>
                  <a:pt x="1831" y="229"/>
                  <a:pt x="1808" y="207"/>
                  <a:pt x="1808" y="154"/>
                </a:cubicBezTo>
                <a:lnTo>
                  <a:pt x="1808" y="0"/>
                </a:lnTo>
                <a:lnTo>
                  <a:pt x="1743" y="0"/>
                </a:lnTo>
                <a:lnTo>
                  <a:pt x="1743" y="156"/>
                </a:lnTo>
                <a:cubicBezTo>
                  <a:pt x="1743" y="238"/>
                  <a:pt x="1790" y="284"/>
                  <a:pt x="1870" y="284"/>
                </a:cubicBezTo>
                <a:lnTo>
                  <a:pt x="1870" y="284"/>
                </a:lnTo>
                <a:close/>
                <a:moveTo>
                  <a:pt x="1533" y="449"/>
                </a:moveTo>
                <a:lnTo>
                  <a:pt x="1533" y="449"/>
                </a:lnTo>
                <a:lnTo>
                  <a:pt x="1084" y="449"/>
                </a:lnTo>
                <a:lnTo>
                  <a:pt x="1084" y="216"/>
                </a:lnTo>
                <a:lnTo>
                  <a:pt x="1533" y="216"/>
                </a:lnTo>
                <a:lnTo>
                  <a:pt x="1533" y="0"/>
                </a:lnTo>
                <a:lnTo>
                  <a:pt x="867" y="0"/>
                </a:lnTo>
                <a:lnTo>
                  <a:pt x="867" y="665"/>
                </a:lnTo>
                <a:lnTo>
                  <a:pt x="1533" y="665"/>
                </a:lnTo>
                <a:lnTo>
                  <a:pt x="1533" y="449"/>
                </a:lnTo>
                <a:lnTo>
                  <a:pt x="1533" y="449"/>
                </a:lnTo>
                <a:close/>
                <a:moveTo>
                  <a:pt x="650" y="0"/>
                </a:moveTo>
                <a:lnTo>
                  <a:pt x="650" y="0"/>
                </a:lnTo>
                <a:lnTo>
                  <a:pt x="433" y="0"/>
                </a:lnTo>
                <a:lnTo>
                  <a:pt x="433" y="1099"/>
                </a:lnTo>
                <a:lnTo>
                  <a:pt x="1533" y="1099"/>
                </a:lnTo>
                <a:lnTo>
                  <a:pt x="1533" y="882"/>
                </a:lnTo>
                <a:lnTo>
                  <a:pt x="650" y="882"/>
                </a:lnTo>
                <a:lnTo>
                  <a:pt x="650" y="0"/>
                </a:lnTo>
                <a:lnTo>
                  <a:pt x="650" y="0"/>
                </a:lnTo>
                <a:close/>
                <a:moveTo>
                  <a:pt x="216" y="1316"/>
                </a:moveTo>
                <a:lnTo>
                  <a:pt x="216" y="1316"/>
                </a:lnTo>
                <a:lnTo>
                  <a:pt x="1533" y="1316"/>
                </a:lnTo>
                <a:lnTo>
                  <a:pt x="1533" y="1533"/>
                </a:lnTo>
                <a:lnTo>
                  <a:pt x="0" y="1533"/>
                </a:lnTo>
                <a:lnTo>
                  <a:pt x="0" y="0"/>
                </a:lnTo>
                <a:lnTo>
                  <a:pt x="216" y="0"/>
                </a:lnTo>
                <a:lnTo>
                  <a:pt x="216" y="131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916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15006" y="4023106"/>
            <a:ext cx="14731200" cy="81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BB5DC2-46C6-4FF2-945C-0F7B777B3AE2}" type="datetime1">
              <a:rPr lang="en-GB" smtClean="0"/>
              <a:t>07/08/2024</a:t>
            </a:fld>
            <a:endParaRPr lang="en-GB"/>
          </a:p>
        </p:txBody>
      </p:sp>
      <p:sp>
        <p:nvSpPr>
          <p:cNvPr id="5" name="Footer Placeholder 4"/>
          <p:cNvSpPr>
            <a:spLocks noGrp="1"/>
          </p:cNvSpPr>
          <p:nvPr>
            <p:ph type="ftr" sz="quarter" idx="11"/>
          </p:nvPr>
        </p:nvSpPr>
        <p:spPr/>
        <p:txBody>
          <a:bodyPr/>
          <a:lstStyle/>
          <a:p>
            <a:r>
              <a:rPr lang="en-GB"/>
              <a:t>Name of presentation</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610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492FC56-BD8E-44C3-9BC6-05274302F412}"/>
              </a:ext>
            </a:extLst>
          </p:cNvPr>
          <p:cNvSpPr>
            <a:spLocks noGrp="1"/>
          </p:cNvSpPr>
          <p:nvPr>
            <p:ph type="pic" sz="quarter" idx="13"/>
          </p:nvPr>
        </p:nvSpPr>
        <p:spPr>
          <a:xfrm>
            <a:off x="12189213" y="0"/>
            <a:ext cx="12193200" cy="13716000"/>
          </a:xfrm>
          <a:solidFill>
            <a:schemeClr val="bg1">
              <a:lumMod val="75000"/>
            </a:schemeClr>
          </a:solidFill>
        </p:spPr>
        <p:txBody>
          <a:bodyPr anchor="ctr" anchorCtr="1"/>
          <a:lstStyle>
            <a:lvl1pPr algn="ctr">
              <a:defRPr/>
            </a:lvl1pPr>
          </a:lstStyle>
          <a:p>
            <a:endParaRPr lang="en-GB"/>
          </a:p>
        </p:txBody>
      </p:sp>
      <p:sp>
        <p:nvSpPr>
          <p:cNvPr id="2" name="Title 1"/>
          <p:cNvSpPr>
            <a:spLocks noGrp="1"/>
          </p:cNvSpPr>
          <p:nvPr>
            <p:ph type="title" hasCustomPrompt="1"/>
          </p:nvPr>
        </p:nvSpPr>
        <p:spPr>
          <a:xfrm>
            <a:off x="1015006" y="958851"/>
            <a:ext cx="10386000" cy="880241"/>
          </a:xfrm>
        </p:spPr>
        <p:txBody>
          <a:bodyPr/>
          <a:lstStyle>
            <a:lvl1pPr>
              <a:defRPr/>
            </a:lvl1pPr>
          </a:lstStyle>
          <a:p>
            <a:r>
              <a:rPr lang="en-US" dirty="0"/>
              <a:t>Click to add title</a:t>
            </a:r>
          </a:p>
        </p:txBody>
      </p:sp>
      <p:sp>
        <p:nvSpPr>
          <p:cNvPr id="3" name="Content Placeholder 2"/>
          <p:cNvSpPr>
            <a:spLocks noGrp="1"/>
          </p:cNvSpPr>
          <p:nvPr>
            <p:ph idx="1"/>
          </p:nvPr>
        </p:nvSpPr>
        <p:spPr>
          <a:xfrm>
            <a:off x="1015006" y="4023106"/>
            <a:ext cx="10386000" cy="81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BB5DC2-46C6-4FF2-945C-0F7B777B3AE2}" type="datetime1">
              <a:rPr lang="en-GB" smtClean="0"/>
              <a:t>07/08/2024</a:t>
            </a:fld>
            <a:endParaRPr lang="en-GB"/>
          </a:p>
        </p:txBody>
      </p:sp>
      <p:sp>
        <p:nvSpPr>
          <p:cNvPr id="5" name="Footer Placeholder 4"/>
          <p:cNvSpPr>
            <a:spLocks noGrp="1"/>
          </p:cNvSpPr>
          <p:nvPr>
            <p:ph type="ftr" sz="quarter" idx="11"/>
          </p:nvPr>
        </p:nvSpPr>
        <p:spPr/>
        <p:txBody>
          <a:bodyPr/>
          <a:lstStyle/>
          <a:p>
            <a:r>
              <a:rPr lang="en-GB"/>
              <a:t>Name of presentation</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41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492FC56-BD8E-44C3-9BC6-05274302F412}"/>
              </a:ext>
            </a:extLst>
          </p:cNvPr>
          <p:cNvSpPr>
            <a:spLocks noGrp="1"/>
          </p:cNvSpPr>
          <p:nvPr>
            <p:ph type="pic" sz="quarter" idx="13"/>
          </p:nvPr>
        </p:nvSpPr>
        <p:spPr>
          <a:xfrm>
            <a:off x="1015006" y="1015200"/>
            <a:ext cx="22352400" cy="11354400"/>
          </a:xfrm>
          <a:solidFill>
            <a:schemeClr val="bg1">
              <a:lumMod val="75000"/>
            </a:schemeClr>
          </a:solidFill>
        </p:spPr>
        <p:txBody>
          <a:bodyPr anchor="ctr" anchorCtr="1"/>
          <a:lstStyle>
            <a:lvl1pPr algn="ctr">
              <a:defRPr/>
            </a:lvl1pPr>
          </a:lstStyle>
          <a:p>
            <a:endParaRPr lang="en-GB"/>
          </a:p>
        </p:txBody>
      </p:sp>
      <p:sp>
        <p:nvSpPr>
          <p:cNvPr id="4" name="Date Placeholder 3"/>
          <p:cNvSpPr>
            <a:spLocks noGrp="1"/>
          </p:cNvSpPr>
          <p:nvPr>
            <p:ph type="dt" sz="half" idx="10"/>
          </p:nvPr>
        </p:nvSpPr>
        <p:spPr/>
        <p:txBody>
          <a:bodyPr/>
          <a:lstStyle/>
          <a:p>
            <a:fld id="{51BB5DC2-46C6-4FF2-945C-0F7B777B3AE2}" type="datetime1">
              <a:rPr lang="en-GB" smtClean="0"/>
              <a:t>07/08/2024</a:t>
            </a:fld>
            <a:endParaRPr lang="en-GB"/>
          </a:p>
        </p:txBody>
      </p:sp>
      <p:sp>
        <p:nvSpPr>
          <p:cNvPr id="5" name="Footer Placeholder 4"/>
          <p:cNvSpPr>
            <a:spLocks noGrp="1"/>
          </p:cNvSpPr>
          <p:nvPr>
            <p:ph type="ftr" sz="quarter" idx="11"/>
          </p:nvPr>
        </p:nvSpPr>
        <p:spPr/>
        <p:txBody>
          <a:bodyPr/>
          <a:lstStyle/>
          <a:p>
            <a:r>
              <a:rPr lang="en-GB"/>
              <a:t>Name of presentation</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3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A3529-0B70-410F-A91D-90181AA5838E}" type="datetime1">
              <a:rPr lang="en-GB" smtClean="0"/>
              <a:t>07/08/2024</a:t>
            </a:fld>
            <a:endParaRPr lang="en-GB"/>
          </a:p>
        </p:txBody>
      </p:sp>
      <p:sp>
        <p:nvSpPr>
          <p:cNvPr id="5" name="Footer Placeholder 4"/>
          <p:cNvSpPr>
            <a:spLocks noGrp="1"/>
          </p:cNvSpPr>
          <p:nvPr>
            <p:ph type="ftr" sz="quarter" idx="11"/>
          </p:nvPr>
        </p:nvSpPr>
        <p:spPr/>
        <p:txBody>
          <a:bodyPr/>
          <a:lstStyle/>
          <a:p>
            <a:r>
              <a:rPr lang="en-GB"/>
              <a:t>Name of presentation</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8054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4BB30-8065-4C00-AE26-C682591B01BC}" type="datetime1">
              <a:rPr lang="en-GB" smtClean="0"/>
              <a:t>07/08/2024</a:t>
            </a:fld>
            <a:endParaRPr lang="en-GB"/>
          </a:p>
        </p:txBody>
      </p:sp>
      <p:sp>
        <p:nvSpPr>
          <p:cNvPr id="4" name="Footer Placeholder 3"/>
          <p:cNvSpPr>
            <a:spLocks noGrp="1"/>
          </p:cNvSpPr>
          <p:nvPr>
            <p:ph type="ftr" sz="quarter" idx="11"/>
          </p:nvPr>
        </p:nvSpPr>
        <p:spPr/>
        <p:txBody>
          <a:bodyPr/>
          <a:lstStyle/>
          <a:p>
            <a:r>
              <a:rPr lang="en-GB"/>
              <a:t>Name of presentation</a:t>
            </a:r>
          </a:p>
        </p:txBody>
      </p:sp>
      <p:sp>
        <p:nvSpPr>
          <p:cNvPr id="5" name="Slide Number Placeholder 4"/>
          <p:cNvSpPr>
            <a:spLocks noGrp="1"/>
          </p:cNvSpPr>
          <p:nvPr>
            <p:ph type="sldNum" sz="quarter" idx="12"/>
          </p:nvPr>
        </p:nvSpPr>
        <p:spPr/>
        <p:txBody>
          <a:bodyPr/>
          <a:lstStyle/>
          <a:p>
            <a:fld id="{015E22C2-BBEE-4B36-B3BC-6FAD5976D31E}" type="slidenum">
              <a:rPr lang="en-GB" smtClean="0"/>
              <a:t>‹#›</a:t>
            </a:fld>
            <a:endParaRPr lang="en-GB"/>
          </a:p>
        </p:txBody>
      </p:sp>
      <p:grpSp>
        <p:nvGrpSpPr>
          <p:cNvPr id="6" name="Group 5">
            <a:extLst>
              <a:ext uri="{FF2B5EF4-FFF2-40B4-BE49-F238E27FC236}">
                <a16:creationId xmlns:a16="http://schemas.microsoft.com/office/drawing/2014/main" id="{610A88CA-7FD0-4714-9B82-FB3FA7E06163}"/>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7" name="Freeform 5">
              <a:extLst>
                <a:ext uri="{FF2B5EF4-FFF2-40B4-BE49-F238E27FC236}">
                  <a16:creationId xmlns:a16="http://schemas.microsoft.com/office/drawing/2014/main" id="{3237EBE2-32C7-40CD-84D0-52BD18D35F47}"/>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06158AF0-B5DC-4E93-92CA-21DBB3E20858}"/>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407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19E6862-7F76-4940-82A0-804C6EA8CF13}"/>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C539F9E7-EEA9-4909-9A33-4972F2200BEB}" type="datetime1">
              <a:rPr lang="en-GB" smtClean="0"/>
              <a:t>07/08/2024</a:t>
            </a:fld>
            <a:endParaRPr lang="en-GB"/>
          </a:p>
        </p:txBody>
      </p:sp>
      <p:sp>
        <p:nvSpPr>
          <p:cNvPr id="3" name="Footer Placeholder 2"/>
          <p:cNvSpPr>
            <a:spLocks noGrp="1"/>
          </p:cNvSpPr>
          <p:nvPr>
            <p:ph type="ftr" sz="quarter" idx="11"/>
          </p:nvPr>
        </p:nvSpPr>
        <p:spPr/>
        <p:txBody>
          <a:bodyPr/>
          <a:lstStyle/>
          <a:p>
            <a:r>
              <a:rPr lang="en-GB"/>
              <a:t>Name of presentation</a:t>
            </a:r>
          </a:p>
        </p:txBody>
      </p:sp>
      <p:sp>
        <p:nvSpPr>
          <p:cNvPr id="4" name="Slide Number Placeholder 3"/>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7461617D-3B9A-4F02-86CE-7E1ADBB7BF60}"/>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8" name="Freeform 5">
              <a:extLst>
                <a:ext uri="{FF2B5EF4-FFF2-40B4-BE49-F238E27FC236}">
                  <a16:creationId xmlns:a16="http://schemas.microsoft.com/office/drawing/2014/main" id="{2958A1F6-C9C7-4ECB-B0C1-6E84E3CCF7E8}"/>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BB19C305-5DFF-4D38-AE5A-99FCAD5049B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667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991859"/>
            <a:ext cx="7621200" cy="541687"/>
          </a:xfrm>
        </p:spPr>
        <p:txBody>
          <a:bodyPr>
            <a:spAutoFit/>
          </a:bodyPr>
          <a:lstStyle>
            <a:lvl1pPr marL="0" indent="0" algn="l">
              <a:lnSpc>
                <a:spcPct val="88000"/>
              </a:lnSpc>
              <a:buNone/>
              <a:defRPr sz="4000" spc="-150" baseline="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14" name="Freeform 5">
            <a:extLst>
              <a:ext uri="{FF2B5EF4-FFF2-40B4-BE49-F238E27FC236}">
                <a16:creationId xmlns:a16="http://schemas.microsoft.com/office/drawing/2014/main" id="{7363286F-A9A6-4ED5-A143-A42957989B5B}"/>
              </a:ext>
            </a:extLst>
          </p:cNvPr>
          <p:cNvSpPr>
            <a:spLocks noChangeAspect="1" noEditPoints="1"/>
          </p:cNvSpPr>
          <p:nvPr userDrawn="1"/>
        </p:nvSpPr>
        <p:spPr bwMode="auto">
          <a:xfrm>
            <a:off x="1015006" y="1012604"/>
            <a:ext cx="4291200" cy="1465200"/>
          </a:xfrm>
          <a:custGeom>
            <a:avLst/>
            <a:gdLst>
              <a:gd name="T0" fmla="*/ 4398 w 4504"/>
              <a:gd name="T1" fmla="*/ 1369 h 1538"/>
              <a:gd name="T2" fmla="*/ 4125 w 4504"/>
              <a:gd name="T3" fmla="*/ 1366 h 1538"/>
              <a:gd name="T4" fmla="*/ 4125 w 4504"/>
              <a:gd name="T5" fmla="*/ 1315 h 1538"/>
              <a:gd name="T6" fmla="*/ 3933 w 4504"/>
              <a:gd name="T7" fmla="*/ 1218 h 1538"/>
              <a:gd name="T8" fmla="*/ 3798 w 4504"/>
              <a:gd name="T9" fmla="*/ 1458 h 1538"/>
              <a:gd name="T10" fmla="*/ 3703 w 4504"/>
              <a:gd name="T11" fmla="*/ 1371 h 1538"/>
              <a:gd name="T12" fmla="*/ 3610 w 4504"/>
              <a:gd name="T13" fmla="*/ 1443 h 1538"/>
              <a:gd name="T14" fmla="*/ 3672 w 4504"/>
              <a:gd name="T15" fmla="*/ 1533 h 1538"/>
              <a:gd name="T16" fmla="*/ 3476 w 4504"/>
              <a:gd name="T17" fmla="*/ 1341 h 1538"/>
              <a:gd name="T18" fmla="*/ 3375 w 4504"/>
              <a:gd name="T19" fmla="*/ 1533 h 1538"/>
              <a:gd name="T20" fmla="*/ 3153 w 4504"/>
              <a:gd name="T21" fmla="*/ 1366 h 1538"/>
              <a:gd name="T22" fmla="*/ 3153 w 4504"/>
              <a:gd name="T23" fmla="*/ 1315 h 1538"/>
              <a:gd name="T24" fmla="*/ 2946 w 4504"/>
              <a:gd name="T25" fmla="*/ 1425 h 1538"/>
              <a:gd name="T26" fmla="*/ 2837 w 4504"/>
              <a:gd name="T27" fmla="*/ 1341 h 1538"/>
              <a:gd name="T28" fmla="*/ 2656 w 4504"/>
              <a:gd name="T29" fmla="*/ 1465 h 1538"/>
              <a:gd name="T30" fmla="*/ 2515 w 4504"/>
              <a:gd name="T31" fmla="*/ 1471 h 1538"/>
              <a:gd name="T32" fmla="*/ 2408 w 4504"/>
              <a:gd name="T33" fmla="*/ 1533 h 1538"/>
              <a:gd name="T34" fmla="*/ 2350 w 4504"/>
              <a:gd name="T35" fmla="*/ 1236 h 1538"/>
              <a:gd name="T36" fmla="*/ 2183 w 4504"/>
              <a:gd name="T37" fmla="*/ 1425 h 1538"/>
              <a:gd name="T38" fmla="*/ 1883 w 4504"/>
              <a:gd name="T39" fmla="*/ 1303 h 1538"/>
              <a:gd name="T40" fmla="*/ 1793 w 4504"/>
              <a:gd name="T41" fmla="*/ 1393 h 1538"/>
              <a:gd name="T42" fmla="*/ 3274 w 4504"/>
              <a:gd name="T43" fmla="*/ 1118 h 1538"/>
              <a:gd name="T44" fmla="*/ 3362 w 4504"/>
              <a:gd name="T45" fmla="*/ 1083 h 1538"/>
              <a:gd name="T46" fmla="*/ 2934 w 4504"/>
              <a:gd name="T47" fmla="*/ 1001 h 1538"/>
              <a:gd name="T48" fmla="*/ 2883 w 4504"/>
              <a:gd name="T49" fmla="*/ 1166 h 1538"/>
              <a:gd name="T50" fmla="*/ 2766 w 4504"/>
              <a:gd name="T51" fmla="*/ 1025 h 1538"/>
              <a:gd name="T52" fmla="*/ 2770 w 4504"/>
              <a:gd name="T53" fmla="*/ 1088 h 1538"/>
              <a:gd name="T54" fmla="*/ 2829 w 4504"/>
              <a:gd name="T55" fmla="*/ 992 h 1538"/>
              <a:gd name="T56" fmla="*/ 2441 w 4504"/>
              <a:gd name="T57" fmla="*/ 986 h 1538"/>
              <a:gd name="T58" fmla="*/ 2614 w 4504"/>
              <a:gd name="T59" fmla="*/ 1115 h 1538"/>
              <a:gd name="T60" fmla="*/ 2165 w 4504"/>
              <a:gd name="T61" fmla="*/ 1115 h 1538"/>
              <a:gd name="T62" fmla="*/ 2045 w 4504"/>
              <a:gd name="T63" fmla="*/ 1115 h 1538"/>
              <a:gd name="T64" fmla="*/ 2014 w 4504"/>
              <a:gd name="T65" fmla="*/ 800 h 1538"/>
              <a:gd name="T66" fmla="*/ 1745 w 4504"/>
              <a:gd name="T67" fmla="*/ 835 h 1538"/>
              <a:gd name="T68" fmla="*/ 4127 w 4504"/>
              <a:gd name="T69" fmla="*/ 607 h 1538"/>
              <a:gd name="T70" fmla="*/ 4170 w 4504"/>
              <a:gd name="T71" fmla="*/ 571 h 1538"/>
              <a:gd name="T72" fmla="*/ 4108 w 4504"/>
              <a:gd name="T73" fmla="*/ 700 h 1538"/>
              <a:gd name="T74" fmla="*/ 3766 w 4504"/>
              <a:gd name="T75" fmla="*/ 697 h 1538"/>
              <a:gd name="T76" fmla="*/ 3897 w 4504"/>
              <a:gd name="T77" fmla="*/ 479 h 1538"/>
              <a:gd name="T78" fmla="*/ 3716 w 4504"/>
              <a:gd name="T79" fmla="*/ 416 h 1538"/>
              <a:gd name="T80" fmla="*/ 3472 w 4504"/>
              <a:gd name="T81" fmla="*/ 649 h 1538"/>
              <a:gd name="T82" fmla="*/ 3588 w 4504"/>
              <a:gd name="T83" fmla="*/ 401 h 1538"/>
              <a:gd name="T84" fmla="*/ 3252 w 4504"/>
              <a:gd name="T85" fmla="*/ 697 h 1538"/>
              <a:gd name="T86" fmla="*/ 3094 w 4504"/>
              <a:gd name="T87" fmla="*/ 604 h 1538"/>
              <a:gd name="T88" fmla="*/ 2991 w 4504"/>
              <a:gd name="T89" fmla="*/ 622 h 1538"/>
              <a:gd name="T90" fmla="*/ 2895 w 4504"/>
              <a:gd name="T91" fmla="*/ 535 h 1538"/>
              <a:gd name="T92" fmla="*/ 2801 w 4504"/>
              <a:gd name="T93" fmla="*/ 697 h 1538"/>
              <a:gd name="T94" fmla="*/ 2568 w 4504"/>
              <a:gd name="T95" fmla="*/ 583 h 1538"/>
              <a:gd name="T96" fmla="*/ 2684 w 4504"/>
              <a:gd name="T97" fmla="*/ 510 h 1538"/>
              <a:gd name="T98" fmla="*/ 2680 w 4504"/>
              <a:gd name="T99" fmla="*/ 660 h 1538"/>
              <a:gd name="T100" fmla="*/ 2373 w 4504"/>
              <a:gd name="T101" fmla="*/ 479 h 1538"/>
              <a:gd name="T102" fmla="*/ 2400 w 4504"/>
              <a:gd name="T103" fmla="*/ 584 h 1538"/>
              <a:gd name="T104" fmla="*/ 1965 w 4504"/>
              <a:gd name="T105" fmla="*/ 590 h 1538"/>
              <a:gd name="T106" fmla="*/ 1810 w 4504"/>
              <a:gd name="T107" fmla="*/ 417 h 1538"/>
              <a:gd name="T108" fmla="*/ 2252 w 4504"/>
              <a:gd name="T109" fmla="*/ 279 h 1538"/>
              <a:gd name="T110" fmla="*/ 2125 w 4504"/>
              <a:gd name="T111" fmla="*/ 279 h 1538"/>
              <a:gd name="T112" fmla="*/ 1870 w 4504"/>
              <a:gd name="T113" fmla="*/ 229 h 1538"/>
              <a:gd name="T114" fmla="*/ 1084 w 4504"/>
              <a:gd name="T115" fmla="*/ 449 h 1538"/>
              <a:gd name="T116" fmla="*/ 650 w 4504"/>
              <a:gd name="T117" fmla="*/ 0 h 1538"/>
              <a:gd name="T118" fmla="*/ 216 w 4504"/>
              <a:gd name="T119" fmla="*/ 1316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4" h="1538">
                <a:moveTo>
                  <a:pt x="4415" y="1315"/>
                </a:moveTo>
                <a:lnTo>
                  <a:pt x="4415" y="1315"/>
                </a:lnTo>
                <a:cubicBezTo>
                  <a:pt x="4386" y="1315"/>
                  <a:pt x="4360" y="1325"/>
                  <a:pt x="4344" y="1343"/>
                </a:cubicBezTo>
                <a:lnTo>
                  <a:pt x="4344" y="1318"/>
                </a:lnTo>
                <a:lnTo>
                  <a:pt x="4284" y="1318"/>
                </a:lnTo>
                <a:lnTo>
                  <a:pt x="4284" y="1533"/>
                </a:lnTo>
                <a:lnTo>
                  <a:pt x="4346" y="1533"/>
                </a:lnTo>
                <a:lnTo>
                  <a:pt x="4346" y="1426"/>
                </a:lnTo>
                <a:cubicBezTo>
                  <a:pt x="4346" y="1387"/>
                  <a:pt x="4368" y="1369"/>
                  <a:pt x="4398" y="1369"/>
                </a:cubicBezTo>
                <a:cubicBezTo>
                  <a:pt x="4426" y="1369"/>
                  <a:pt x="4442" y="1384"/>
                  <a:pt x="4442" y="1419"/>
                </a:cubicBezTo>
                <a:lnTo>
                  <a:pt x="4442" y="1533"/>
                </a:lnTo>
                <a:lnTo>
                  <a:pt x="4504" y="1533"/>
                </a:lnTo>
                <a:lnTo>
                  <a:pt x="4504" y="1410"/>
                </a:lnTo>
                <a:cubicBezTo>
                  <a:pt x="4504" y="1344"/>
                  <a:pt x="4465" y="1315"/>
                  <a:pt x="4415" y="1315"/>
                </a:cubicBezTo>
                <a:lnTo>
                  <a:pt x="4415" y="1315"/>
                </a:lnTo>
                <a:close/>
                <a:moveTo>
                  <a:pt x="4179" y="1425"/>
                </a:moveTo>
                <a:lnTo>
                  <a:pt x="4179" y="1425"/>
                </a:lnTo>
                <a:cubicBezTo>
                  <a:pt x="4179" y="1388"/>
                  <a:pt x="4156" y="1366"/>
                  <a:pt x="4125" y="1366"/>
                </a:cubicBezTo>
                <a:cubicBezTo>
                  <a:pt x="4094" y="1366"/>
                  <a:pt x="4070" y="1388"/>
                  <a:pt x="4070" y="1425"/>
                </a:cubicBezTo>
                <a:cubicBezTo>
                  <a:pt x="4070" y="1462"/>
                  <a:pt x="4094" y="1485"/>
                  <a:pt x="4125" y="1485"/>
                </a:cubicBezTo>
                <a:cubicBezTo>
                  <a:pt x="4156" y="1485"/>
                  <a:pt x="4179" y="1462"/>
                  <a:pt x="4179" y="1425"/>
                </a:cubicBezTo>
                <a:lnTo>
                  <a:pt x="4179" y="1425"/>
                </a:lnTo>
                <a:close/>
                <a:moveTo>
                  <a:pt x="4243" y="1425"/>
                </a:moveTo>
                <a:lnTo>
                  <a:pt x="4243" y="1425"/>
                </a:lnTo>
                <a:cubicBezTo>
                  <a:pt x="4243" y="1490"/>
                  <a:pt x="4193" y="1536"/>
                  <a:pt x="4125" y="1536"/>
                </a:cubicBezTo>
                <a:cubicBezTo>
                  <a:pt x="4056" y="1536"/>
                  <a:pt x="4006" y="1490"/>
                  <a:pt x="4006" y="1425"/>
                </a:cubicBezTo>
                <a:cubicBezTo>
                  <a:pt x="4006" y="1361"/>
                  <a:pt x="4056" y="1315"/>
                  <a:pt x="4125" y="1315"/>
                </a:cubicBezTo>
                <a:cubicBezTo>
                  <a:pt x="4193" y="1315"/>
                  <a:pt x="4243" y="1361"/>
                  <a:pt x="4243" y="1425"/>
                </a:cubicBezTo>
                <a:lnTo>
                  <a:pt x="4243" y="1425"/>
                </a:lnTo>
                <a:close/>
                <a:moveTo>
                  <a:pt x="3902" y="1533"/>
                </a:moveTo>
                <a:lnTo>
                  <a:pt x="3902" y="1533"/>
                </a:lnTo>
                <a:lnTo>
                  <a:pt x="3964" y="1533"/>
                </a:lnTo>
                <a:lnTo>
                  <a:pt x="3964" y="1318"/>
                </a:lnTo>
                <a:lnTo>
                  <a:pt x="3902" y="1318"/>
                </a:lnTo>
                <a:lnTo>
                  <a:pt x="3902" y="1533"/>
                </a:lnTo>
                <a:close/>
                <a:moveTo>
                  <a:pt x="3933" y="1218"/>
                </a:moveTo>
                <a:lnTo>
                  <a:pt x="3933" y="1218"/>
                </a:lnTo>
                <a:cubicBezTo>
                  <a:pt x="3910" y="1218"/>
                  <a:pt x="3895" y="1233"/>
                  <a:pt x="3895" y="1253"/>
                </a:cubicBezTo>
                <a:cubicBezTo>
                  <a:pt x="3895" y="1273"/>
                  <a:pt x="3910" y="1288"/>
                  <a:pt x="3933" y="1288"/>
                </a:cubicBezTo>
                <a:cubicBezTo>
                  <a:pt x="3956" y="1288"/>
                  <a:pt x="3972" y="1273"/>
                  <a:pt x="3972" y="1252"/>
                </a:cubicBezTo>
                <a:cubicBezTo>
                  <a:pt x="3972" y="1233"/>
                  <a:pt x="3956" y="1218"/>
                  <a:pt x="3933" y="1218"/>
                </a:cubicBezTo>
                <a:lnTo>
                  <a:pt x="3933" y="1218"/>
                </a:lnTo>
                <a:close/>
                <a:moveTo>
                  <a:pt x="3825" y="1486"/>
                </a:moveTo>
                <a:lnTo>
                  <a:pt x="3825" y="1486"/>
                </a:lnTo>
                <a:cubicBezTo>
                  <a:pt x="3808" y="1486"/>
                  <a:pt x="3798" y="1476"/>
                  <a:pt x="3798" y="1458"/>
                </a:cubicBezTo>
                <a:lnTo>
                  <a:pt x="3798" y="1371"/>
                </a:lnTo>
                <a:lnTo>
                  <a:pt x="3852" y="1371"/>
                </a:lnTo>
                <a:lnTo>
                  <a:pt x="3852" y="1323"/>
                </a:lnTo>
                <a:lnTo>
                  <a:pt x="3798" y="1323"/>
                </a:lnTo>
                <a:lnTo>
                  <a:pt x="3798" y="1270"/>
                </a:lnTo>
                <a:lnTo>
                  <a:pt x="3736" y="1270"/>
                </a:lnTo>
                <a:lnTo>
                  <a:pt x="3736" y="1323"/>
                </a:lnTo>
                <a:lnTo>
                  <a:pt x="3703" y="1323"/>
                </a:lnTo>
                <a:lnTo>
                  <a:pt x="3703" y="1371"/>
                </a:lnTo>
                <a:lnTo>
                  <a:pt x="3736" y="1371"/>
                </a:lnTo>
                <a:lnTo>
                  <a:pt x="3736" y="1459"/>
                </a:lnTo>
                <a:cubicBezTo>
                  <a:pt x="3736" y="1510"/>
                  <a:pt x="3766" y="1536"/>
                  <a:pt x="3816" y="1536"/>
                </a:cubicBezTo>
                <a:cubicBezTo>
                  <a:pt x="3835" y="1536"/>
                  <a:pt x="3854" y="1532"/>
                  <a:pt x="3867" y="1522"/>
                </a:cubicBezTo>
                <a:lnTo>
                  <a:pt x="3850" y="1478"/>
                </a:lnTo>
                <a:cubicBezTo>
                  <a:pt x="3843" y="1484"/>
                  <a:pt x="3834" y="1486"/>
                  <a:pt x="3825" y="1486"/>
                </a:cubicBezTo>
                <a:lnTo>
                  <a:pt x="3825" y="1486"/>
                </a:lnTo>
                <a:close/>
                <a:moveTo>
                  <a:pt x="3610" y="1443"/>
                </a:moveTo>
                <a:lnTo>
                  <a:pt x="3610" y="1443"/>
                </a:lnTo>
                <a:lnTo>
                  <a:pt x="3567" y="1443"/>
                </a:lnTo>
                <a:cubicBezTo>
                  <a:pt x="3538" y="1443"/>
                  <a:pt x="3529" y="1454"/>
                  <a:pt x="3529" y="1468"/>
                </a:cubicBezTo>
                <a:cubicBezTo>
                  <a:pt x="3529" y="1484"/>
                  <a:pt x="3542" y="1494"/>
                  <a:pt x="3564" y="1494"/>
                </a:cubicBezTo>
                <a:cubicBezTo>
                  <a:pt x="3585" y="1494"/>
                  <a:pt x="3602" y="1484"/>
                  <a:pt x="3610" y="1465"/>
                </a:cubicBezTo>
                <a:lnTo>
                  <a:pt x="3610" y="1443"/>
                </a:lnTo>
                <a:lnTo>
                  <a:pt x="3610" y="1443"/>
                </a:lnTo>
                <a:close/>
                <a:moveTo>
                  <a:pt x="3672" y="1410"/>
                </a:moveTo>
                <a:lnTo>
                  <a:pt x="3672" y="1410"/>
                </a:lnTo>
                <a:lnTo>
                  <a:pt x="3672" y="1533"/>
                </a:lnTo>
                <a:lnTo>
                  <a:pt x="3614" y="1533"/>
                </a:lnTo>
                <a:lnTo>
                  <a:pt x="3614" y="1506"/>
                </a:lnTo>
                <a:cubicBezTo>
                  <a:pt x="3602" y="1526"/>
                  <a:pt x="3580" y="1536"/>
                  <a:pt x="3548" y="1536"/>
                </a:cubicBezTo>
                <a:cubicBezTo>
                  <a:pt x="3498" y="1536"/>
                  <a:pt x="3468" y="1508"/>
                  <a:pt x="3468" y="1471"/>
                </a:cubicBezTo>
                <a:cubicBezTo>
                  <a:pt x="3468" y="1433"/>
                  <a:pt x="3495" y="1406"/>
                  <a:pt x="3560" y="1406"/>
                </a:cubicBezTo>
                <a:lnTo>
                  <a:pt x="3610" y="1406"/>
                </a:lnTo>
                <a:cubicBezTo>
                  <a:pt x="3610" y="1380"/>
                  <a:pt x="3594" y="1364"/>
                  <a:pt x="3560" y="1364"/>
                </a:cubicBezTo>
                <a:cubicBezTo>
                  <a:pt x="3537" y="1364"/>
                  <a:pt x="3514" y="1372"/>
                  <a:pt x="3498" y="1384"/>
                </a:cubicBezTo>
                <a:lnTo>
                  <a:pt x="3476" y="1341"/>
                </a:lnTo>
                <a:cubicBezTo>
                  <a:pt x="3499" y="1324"/>
                  <a:pt x="3534" y="1315"/>
                  <a:pt x="3569" y="1315"/>
                </a:cubicBezTo>
                <a:cubicBezTo>
                  <a:pt x="3634" y="1315"/>
                  <a:pt x="3672" y="1345"/>
                  <a:pt x="3672" y="1410"/>
                </a:cubicBezTo>
                <a:lnTo>
                  <a:pt x="3672" y="1410"/>
                </a:lnTo>
                <a:close/>
                <a:moveTo>
                  <a:pt x="3372" y="1346"/>
                </a:moveTo>
                <a:lnTo>
                  <a:pt x="3372" y="1346"/>
                </a:lnTo>
                <a:lnTo>
                  <a:pt x="3372" y="1318"/>
                </a:lnTo>
                <a:lnTo>
                  <a:pt x="3312" y="1318"/>
                </a:lnTo>
                <a:lnTo>
                  <a:pt x="3312" y="1533"/>
                </a:lnTo>
                <a:lnTo>
                  <a:pt x="3375" y="1533"/>
                </a:lnTo>
                <a:lnTo>
                  <a:pt x="3375" y="1431"/>
                </a:lnTo>
                <a:cubicBezTo>
                  <a:pt x="3375" y="1390"/>
                  <a:pt x="3398" y="1371"/>
                  <a:pt x="3432" y="1371"/>
                </a:cubicBezTo>
                <a:cubicBezTo>
                  <a:pt x="3437" y="1371"/>
                  <a:pt x="3441" y="1372"/>
                  <a:pt x="3446" y="1372"/>
                </a:cubicBezTo>
                <a:lnTo>
                  <a:pt x="3446" y="1315"/>
                </a:lnTo>
                <a:cubicBezTo>
                  <a:pt x="3413" y="1315"/>
                  <a:pt x="3387" y="1325"/>
                  <a:pt x="3372" y="1346"/>
                </a:cubicBezTo>
                <a:lnTo>
                  <a:pt x="3372" y="1346"/>
                </a:lnTo>
                <a:close/>
                <a:moveTo>
                  <a:pt x="3208" y="1425"/>
                </a:moveTo>
                <a:lnTo>
                  <a:pt x="3208" y="1425"/>
                </a:lnTo>
                <a:cubicBezTo>
                  <a:pt x="3208" y="1388"/>
                  <a:pt x="3184" y="1366"/>
                  <a:pt x="3153" y="1366"/>
                </a:cubicBezTo>
                <a:cubicBezTo>
                  <a:pt x="3122" y="1366"/>
                  <a:pt x="3098" y="1388"/>
                  <a:pt x="3098" y="1425"/>
                </a:cubicBezTo>
                <a:cubicBezTo>
                  <a:pt x="3098" y="1462"/>
                  <a:pt x="3122" y="1485"/>
                  <a:pt x="3153" y="1485"/>
                </a:cubicBezTo>
                <a:cubicBezTo>
                  <a:pt x="3184" y="1485"/>
                  <a:pt x="3208" y="1462"/>
                  <a:pt x="3208" y="1425"/>
                </a:cubicBezTo>
                <a:lnTo>
                  <a:pt x="3208" y="1425"/>
                </a:lnTo>
                <a:close/>
                <a:moveTo>
                  <a:pt x="3271" y="1425"/>
                </a:moveTo>
                <a:lnTo>
                  <a:pt x="3271" y="1425"/>
                </a:lnTo>
                <a:cubicBezTo>
                  <a:pt x="3271" y="1490"/>
                  <a:pt x="3221" y="1536"/>
                  <a:pt x="3153" y="1536"/>
                </a:cubicBezTo>
                <a:cubicBezTo>
                  <a:pt x="3085" y="1536"/>
                  <a:pt x="3035" y="1490"/>
                  <a:pt x="3035" y="1425"/>
                </a:cubicBezTo>
                <a:cubicBezTo>
                  <a:pt x="3035" y="1361"/>
                  <a:pt x="3085" y="1315"/>
                  <a:pt x="3153" y="1315"/>
                </a:cubicBezTo>
                <a:cubicBezTo>
                  <a:pt x="3221" y="1315"/>
                  <a:pt x="3271" y="1361"/>
                  <a:pt x="3271" y="1425"/>
                </a:cubicBezTo>
                <a:lnTo>
                  <a:pt x="3271" y="1425"/>
                </a:lnTo>
                <a:close/>
                <a:moveTo>
                  <a:pt x="2946" y="1425"/>
                </a:moveTo>
                <a:lnTo>
                  <a:pt x="2946" y="1425"/>
                </a:lnTo>
                <a:cubicBezTo>
                  <a:pt x="2946" y="1388"/>
                  <a:pt x="2922" y="1366"/>
                  <a:pt x="2891" y="1366"/>
                </a:cubicBezTo>
                <a:cubicBezTo>
                  <a:pt x="2860" y="1366"/>
                  <a:pt x="2837" y="1388"/>
                  <a:pt x="2837" y="1425"/>
                </a:cubicBezTo>
                <a:cubicBezTo>
                  <a:pt x="2837" y="1462"/>
                  <a:pt x="2860" y="1485"/>
                  <a:pt x="2891" y="1485"/>
                </a:cubicBezTo>
                <a:cubicBezTo>
                  <a:pt x="2922" y="1485"/>
                  <a:pt x="2946" y="1462"/>
                  <a:pt x="2946" y="1425"/>
                </a:cubicBezTo>
                <a:lnTo>
                  <a:pt x="2946" y="1425"/>
                </a:lnTo>
                <a:close/>
                <a:moveTo>
                  <a:pt x="3009" y="1425"/>
                </a:moveTo>
                <a:lnTo>
                  <a:pt x="3009" y="1425"/>
                </a:lnTo>
                <a:cubicBezTo>
                  <a:pt x="3009" y="1493"/>
                  <a:pt x="2962" y="1536"/>
                  <a:pt x="2902" y="1536"/>
                </a:cubicBezTo>
                <a:cubicBezTo>
                  <a:pt x="2873" y="1536"/>
                  <a:pt x="2850" y="1527"/>
                  <a:pt x="2835" y="1508"/>
                </a:cubicBezTo>
                <a:lnTo>
                  <a:pt x="2835" y="1533"/>
                </a:lnTo>
                <a:lnTo>
                  <a:pt x="2775" y="1533"/>
                </a:lnTo>
                <a:lnTo>
                  <a:pt x="2775" y="1236"/>
                </a:lnTo>
                <a:lnTo>
                  <a:pt x="2837" y="1236"/>
                </a:lnTo>
                <a:lnTo>
                  <a:pt x="2837" y="1341"/>
                </a:lnTo>
                <a:cubicBezTo>
                  <a:pt x="2853" y="1323"/>
                  <a:pt x="2875" y="1315"/>
                  <a:pt x="2902" y="1315"/>
                </a:cubicBezTo>
                <a:cubicBezTo>
                  <a:pt x="2962" y="1315"/>
                  <a:pt x="3009" y="1358"/>
                  <a:pt x="3009" y="1425"/>
                </a:cubicBezTo>
                <a:lnTo>
                  <a:pt x="3009" y="1425"/>
                </a:lnTo>
                <a:close/>
                <a:moveTo>
                  <a:pt x="2656" y="1443"/>
                </a:moveTo>
                <a:lnTo>
                  <a:pt x="2656" y="1443"/>
                </a:lnTo>
                <a:lnTo>
                  <a:pt x="2614" y="1443"/>
                </a:lnTo>
                <a:cubicBezTo>
                  <a:pt x="2584" y="1443"/>
                  <a:pt x="2575" y="1454"/>
                  <a:pt x="2575" y="1468"/>
                </a:cubicBezTo>
                <a:cubicBezTo>
                  <a:pt x="2575" y="1484"/>
                  <a:pt x="2588" y="1494"/>
                  <a:pt x="2610" y="1494"/>
                </a:cubicBezTo>
                <a:cubicBezTo>
                  <a:pt x="2631" y="1494"/>
                  <a:pt x="2649" y="1484"/>
                  <a:pt x="2656" y="1465"/>
                </a:cubicBezTo>
                <a:lnTo>
                  <a:pt x="2656" y="1443"/>
                </a:lnTo>
                <a:lnTo>
                  <a:pt x="2656" y="1443"/>
                </a:lnTo>
                <a:close/>
                <a:moveTo>
                  <a:pt x="2719" y="1410"/>
                </a:moveTo>
                <a:lnTo>
                  <a:pt x="2719" y="1410"/>
                </a:lnTo>
                <a:lnTo>
                  <a:pt x="2719" y="1533"/>
                </a:lnTo>
                <a:lnTo>
                  <a:pt x="2660" y="1533"/>
                </a:lnTo>
                <a:lnTo>
                  <a:pt x="2660" y="1506"/>
                </a:lnTo>
                <a:cubicBezTo>
                  <a:pt x="2649" y="1526"/>
                  <a:pt x="2626" y="1536"/>
                  <a:pt x="2595" y="1536"/>
                </a:cubicBezTo>
                <a:cubicBezTo>
                  <a:pt x="2545" y="1536"/>
                  <a:pt x="2515" y="1508"/>
                  <a:pt x="2515" y="1471"/>
                </a:cubicBezTo>
                <a:cubicBezTo>
                  <a:pt x="2515" y="1433"/>
                  <a:pt x="2541" y="1406"/>
                  <a:pt x="2607" y="1406"/>
                </a:cubicBezTo>
                <a:lnTo>
                  <a:pt x="2656" y="1406"/>
                </a:lnTo>
                <a:cubicBezTo>
                  <a:pt x="2656" y="1380"/>
                  <a:pt x="2640" y="1364"/>
                  <a:pt x="2607" y="1364"/>
                </a:cubicBezTo>
                <a:cubicBezTo>
                  <a:pt x="2584" y="1364"/>
                  <a:pt x="2561" y="1372"/>
                  <a:pt x="2545" y="1384"/>
                </a:cubicBezTo>
                <a:lnTo>
                  <a:pt x="2523" y="1341"/>
                </a:lnTo>
                <a:cubicBezTo>
                  <a:pt x="2546" y="1324"/>
                  <a:pt x="2581" y="1315"/>
                  <a:pt x="2615" y="1315"/>
                </a:cubicBezTo>
                <a:cubicBezTo>
                  <a:pt x="2681" y="1315"/>
                  <a:pt x="2719" y="1345"/>
                  <a:pt x="2719" y="1410"/>
                </a:cubicBezTo>
                <a:lnTo>
                  <a:pt x="2719" y="1410"/>
                </a:lnTo>
                <a:close/>
                <a:moveTo>
                  <a:pt x="2408" y="1533"/>
                </a:moveTo>
                <a:lnTo>
                  <a:pt x="2408" y="1533"/>
                </a:lnTo>
                <a:lnTo>
                  <a:pt x="2471" y="1533"/>
                </a:lnTo>
                <a:lnTo>
                  <a:pt x="2471" y="1236"/>
                </a:lnTo>
                <a:lnTo>
                  <a:pt x="2408" y="1236"/>
                </a:lnTo>
                <a:lnTo>
                  <a:pt x="2408" y="1533"/>
                </a:lnTo>
                <a:close/>
                <a:moveTo>
                  <a:pt x="2288" y="1533"/>
                </a:moveTo>
                <a:lnTo>
                  <a:pt x="2288" y="1533"/>
                </a:lnTo>
                <a:lnTo>
                  <a:pt x="2350" y="1533"/>
                </a:lnTo>
                <a:lnTo>
                  <a:pt x="2350" y="1236"/>
                </a:lnTo>
                <a:lnTo>
                  <a:pt x="2288" y="1236"/>
                </a:lnTo>
                <a:lnTo>
                  <a:pt x="2288" y="1533"/>
                </a:lnTo>
                <a:close/>
                <a:moveTo>
                  <a:pt x="2183" y="1425"/>
                </a:moveTo>
                <a:lnTo>
                  <a:pt x="2183" y="1425"/>
                </a:lnTo>
                <a:cubicBezTo>
                  <a:pt x="2183" y="1388"/>
                  <a:pt x="2160" y="1366"/>
                  <a:pt x="2129" y="1366"/>
                </a:cubicBezTo>
                <a:cubicBezTo>
                  <a:pt x="2097" y="1366"/>
                  <a:pt x="2074" y="1388"/>
                  <a:pt x="2074" y="1425"/>
                </a:cubicBezTo>
                <a:cubicBezTo>
                  <a:pt x="2074" y="1462"/>
                  <a:pt x="2097" y="1485"/>
                  <a:pt x="2129" y="1485"/>
                </a:cubicBezTo>
                <a:cubicBezTo>
                  <a:pt x="2160" y="1485"/>
                  <a:pt x="2183" y="1462"/>
                  <a:pt x="2183" y="1425"/>
                </a:cubicBezTo>
                <a:lnTo>
                  <a:pt x="2183" y="1425"/>
                </a:lnTo>
                <a:close/>
                <a:moveTo>
                  <a:pt x="2246" y="1425"/>
                </a:moveTo>
                <a:lnTo>
                  <a:pt x="2246" y="1425"/>
                </a:lnTo>
                <a:cubicBezTo>
                  <a:pt x="2246" y="1490"/>
                  <a:pt x="2197" y="1536"/>
                  <a:pt x="2129" y="1536"/>
                </a:cubicBezTo>
                <a:cubicBezTo>
                  <a:pt x="2060" y="1536"/>
                  <a:pt x="2010" y="1490"/>
                  <a:pt x="2010" y="1425"/>
                </a:cubicBezTo>
                <a:cubicBezTo>
                  <a:pt x="2010" y="1361"/>
                  <a:pt x="2060" y="1315"/>
                  <a:pt x="2129" y="1315"/>
                </a:cubicBezTo>
                <a:cubicBezTo>
                  <a:pt x="2197" y="1315"/>
                  <a:pt x="2246" y="1361"/>
                  <a:pt x="2246" y="1425"/>
                </a:cubicBezTo>
                <a:lnTo>
                  <a:pt x="2246" y="1425"/>
                </a:lnTo>
                <a:close/>
                <a:moveTo>
                  <a:pt x="1883" y="1303"/>
                </a:moveTo>
                <a:lnTo>
                  <a:pt x="1883" y="1303"/>
                </a:lnTo>
                <a:cubicBezTo>
                  <a:pt x="1911" y="1303"/>
                  <a:pt x="1934" y="1315"/>
                  <a:pt x="1953" y="1336"/>
                </a:cubicBezTo>
                <a:lnTo>
                  <a:pt x="1995" y="1298"/>
                </a:lnTo>
                <a:cubicBezTo>
                  <a:pt x="1968" y="1266"/>
                  <a:pt x="1928" y="1248"/>
                  <a:pt x="1880" y="1248"/>
                </a:cubicBezTo>
                <a:cubicBezTo>
                  <a:pt x="1793" y="1248"/>
                  <a:pt x="1728" y="1309"/>
                  <a:pt x="1728" y="1393"/>
                </a:cubicBezTo>
                <a:cubicBezTo>
                  <a:pt x="1728" y="1477"/>
                  <a:pt x="1793" y="1538"/>
                  <a:pt x="1879" y="1538"/>
                </a:cubicBezTo>
                <a:cubicBezTo>
                  <a:pt x="1928" y="1538"/>
                  <a:pt x="1968" y="1520"/>
                  <a:pt x="1995" y="1488"/>
                </a:cubicBezTo>
                <a:lnTo>
                  <a:pt x="1953" y="1449"/>
                </a:lnTo>
                <a:cubicBezTo>
                  <a:pt x="1934" y="1471"/>
                  <a:pt x="1911" y="1482"/>
                  <a:pt x="1883" y="1482"/>
                </a:cubicBezTo>
                <a:cubicBezTo>
                  <a:pt x="1831" y="1482"/>
                  <a:pt x="1793" y="1446"/>
                  <a:pt x="1793" y="1393"/>
                </a:cubicBezTo>
                <a:cubicBezTo>
                  <a:pt x="1793" y="1340"/>
                  <a:pt x="1831" y="1303"/>
                  <a:pt x="1883" y="1303"/>
                </a:cubicBezTo>
                <a:lnTo>
                  <a:pt x="1883" y="1303"/>
                </a:lnTo>
                <a:close/>
                <a:moveTo>
                  <a:pt x="3213" y="989"/>
                </a:moveTo>
                <a:lnTo>
                  <a:pt x="3213" y="989"/>
                </a:lnTo>
                <a:lnTo>
                  <a:pt x="3319" y="989"/>
                </a:lnTo>
                <a:cubicBezTo>
                  <a:pt x="3314" y="961"/>
                  <a:pt x="3294" y="944"/>
                  <a:pt x="3266" y="944"/>
                </a:cubicBezTo>
                <a:cubicBezTo>
                  <a:pt x="3238" y="944"/>
                  <a:pt x="3217" y="961"/>
                  <a:pt x="3213" y="989"/>
                </a:cubicBezTo>
                <a:lnTo>
                  <a:pt x="3213" y="989"/>
                </a:lnTo>
                <a:close/>
                <a:moveTo>
                  <a:pt x="3274" y="1118"/>
                </a:moveTo>
                <a:lnTo>
                  <a:pt x="3274" y="1118"/>
                </a:lnTo>
                <a:cubicBezTo>
                  <a:pt x="3199" y="1118"/>
                  <a:pt x="3151" y="1071"/>
                  <a:pt x="3151" y="1007"/>
                </a:cubicBezTo>
                <a:cubicBezTo>
                  <a:pt x="3151" y="943"/>
                  <a:pt x="3200" y="897"/>
                  <a:pt x="3266" y="897"/>
                </a:cubicBezTo>
                <a:cubicBezTo>
                  <a:pt x="3329" y="897"/>
                  <a:pt x="3378" y="939"/>
                  <a:pt x="3378" y="1008"/>
                </a:cubicBezTo>
                <a:cubicBezTo>
                  <a:pt x="3378" y="1013"/>
                  <a:pt x="3377" y="1020"/>
                  <a:pt x="3376" y="1025"/>
                </a:cubicBezTo>
                <a:lnTo>
                  <a:pt x="3214" y="1025"/>
                </a:lnTo>
                <a:cubicBezTo>
                  <a:pt x="3220" y="1052"/>
                  <a:pt x="3243" y="1068"/>
                  <a:pt x="3275" y="1068"/>
                </a:cubicBezTo>
                <a:cubicBezTo>
                  <a:pt x="3298" y="1068"/>
                  <a:pt x="3314" y="1061"/>
                  <a:pt x="3329" y="1047"/>
                </a:cubicBezTo>
                <a:lnTo>
                  <a:pt x="3362" y="1083"/>
                </a:lnTo>
                <a:cubicBezTo>
                  <a:pt x="3342" y="1106"/>
                  <a:pt x="3312" y="1118"/>
                  <a:pt x="3274" y="1118"/>
                </a:cubicBezTo>
                <a:lnTo>
                  <a:pt x="3274" y="1118"/>
                </a:lnTo>
                <a:close/>
                <a:moveTo>
                  <a:pt x="2934" y="1001"/>
                </a:moveTo>
                <a:lnTo>
                  <a:pt x="2934" y="1001"/>
                </a:lnTo>
                <a:cubicBezTo>
                  <a:pt x="2934" y="1032"/>
                  <a:pt x="2958" y="1053"/>
                  <a:pt x="2991" y="1053"/>
                </a:cubicBezTo>
                <a:cubicBezTo>
                  <a:pt x="3024" y="1053"/>
                  <a:pt x="3048" y="1032"/>
                  <a:pt x="3048" y="1001"/>
                </a:cubicBezTo>
                <a:cubicBezTo>
                  <a:pt x="3048" y="969"/>
                  <a:pt x="3024" y="948"/>
                  <a:pt x="2991" y="948"/>
                </a:cubicBezTo>
                <a:cubicBezTo>
                  <a:pt x="2958" y="948"/>
                  <a:pt x="2934" y="969"/>
                  <a:pt x="2934" y="1001"/>
                </a:cubicBezTo>
                <a:lnTo>
                  <a:pt x="2934" y="1001"/>
                </a:lnTo>
                <a:close/>
                <a:moveTo>
                  <a:pt x="2871" y="1001"/>
                </a:moveTo>
                <a:lnTo>
                  <a:pt x="2871" y="1001"/>
                </a:lnTo>
                <a:cubicBezTo>
                  <a:pt x="2871" y="938"/>
                  <a:pt x="2919" y="897"/>
                  <a:pt x="2979" y="897"/>
                </a:cubicBezTo>
                <a:cubicBezTo>
                  <a:pt x="3009" y="897"/>
                  <a:pt x="3034" y="907"/>
                  <a:pt x="3050" y="927"/>
                </a:cubicBezTo>
                <a:lnTo>
                  <a:pt x="3050" y="900"/>
                </a:lnTo>
                <a:lnTo>
                  <a:pt x="3109" y="900"/>
                </a:lnTo>
                <a:lnTo>
                  <a:pt x="3109" y="1079"/>
                </a:lnTo>
                <a:cubicBezTo>
                  <a:pt x="3109" y="1159"/>
                  <a:pt x="3066" y="1196"/>
                  <a:pt x="2988" y="1196"/>
                </a:cubicBezTo>
                <a:cubicBezTo>
                  <a:pt x="2948" y="1196"/>
                  <a:pt x="2908" y="1186"/>
                  <a:pt x="2883" y="1166"/>
                </a:cubicBezTo>
                <a:lnTo>
                  <a:pt x="2908" y="1121"/>
                </a:lnTo>
                <a:cubicBezTo>
                  <a:pt x="2926" y="1136"/>
                  <a:pt x="2956" y="1146"/>
                  <a:pt x="2984" y="1146"/>
                </a:cubicBezTo>
                <a:cubicBezTo>
                  <a:pt x="3028" y="1146"/>
                  <a:pt x="3047" y="1126"/>
                  <a:pt x="3047" y="1087"/>
                </a:cubicBezTo>
                <a:lnTo>
                  <a:pt x="3047" y="1078"/>
                </a:lnTo>
                <a:cubicBezTo>
                  <a:pt x="3030" y="1096"/>
                  <a:pt x="3007" y="1104"/>
                  <a:pt x="2979" y="1104"/>
                </a:cubicBezTo>
                <a:cubicBezTo>
                  <a:pt x="2919" y="1104"/>
                  <a:pt x="2871" y="1063"/>
                  <a:pt x="2871" y="1001"/>
                </a:cubicBezTo>
                <a:lnTo>
                  <a:pt x="2871" y="1001"/>
                </a:lnTo>
                <a:close/>
                <a:moveTo>
                  <a:pt x="2766" y="1025"/>
                </a:moveTo>
                <a:lnTo>
                  <a:pt x="2766" y="1025"/>
                </a:lnTo>
                <a:lnTo>
                  <a:pt x="2724" y="1025"/>
                </a:lnTo>
                <a:cubicBezTo>
                  <a:pt x="2694" y="1025"/>
                  <a:pt x="2685" y="1036"/>
                  <a:pt x="2685" y="1050"/>
                </a:cubicBezTo>
                <a:cubicBezTo>
                  <a:pt x="2685" y="1066"/>
                  <a:pt x="2698" y="1076"/>
                  <a:pt x="2720" y="1076"/>
                </a:cubicBezTo>
                <a:cubicBezTo>
                  <a:pt x="2741" y="1076"/>
                  <a:pt x="2759" y="1067"/>
                  <a:pt x="2766" y="1047"/>
                </a:cubicBezTo>
                <a:lnTo>
                  <a:pt x="2766" y="1025"/>
                </a:lnTo>
                <a:lnTo>
                  <a:pt x="2766" y="1025"/>
                </a:lnTo>
                <a:close/>
                <a:moveTo>
                  <a:pt x="2770" y="1115"/>
                </a:moveTo>
                <a:lnTo>
                  <a:pt x="2770" y="1115"/>
                </a:lnTo>
                <a:lnTo>
                  <a:pt x="2770" y="1088"/>
                </a:lnTo>
                <a:cubicBezTo>
                  <a:pt x="2759" y="1108"/>
                  <a:pt x="2736" y="1118"/>
                  <a:pt x="2705" y="1118"/>
                </a:cubicBezTo>
                <a:cubicBezTo>
                  <a:pt x="2654" y="1118"/>
                  <a:pt x="2624" y="1090"/>
                  <a:pt x="2624" y="1053"/>
                </a:cubicBezTo>
                <a:cubicBezTo>
                  <a:pt x="2624" y="1015"/>
                  <a:pt x="2651" y="989"/>
                  <a:pt x="2717" y="989"/>
                </a:cubicBezTo>
                <a:lnTo>
                  <a:pt x="2766" y="989"/>
                </a:lnTo>
                <a:cubicBezTo>
                  <a:pt x="2766" y="962"/>
                  <a:pt x="2750" y="946"/>
                  <a:pt x="2717" y="946"/>
                </a:cubicBezTo>
                <a:cubicBezTo>
                  <a:pt x="2694" y="946"/>
                  <a:pt x="2670" y="954"/>
                  <a:pt x="2655" y="966"/>
                </a:cubicBezTo>
                <a:lnTo>
                  <a:pt x="2632" y="923"/>
                </a:lnTo>
                <a:cubicBezTo>
                  <a:pt x="2656" y="906"/>
                  <a:pt x="2691" y="897"/>
                  <a:pt x="2725" y="897"/>
                </a:cubicBezTo>
                <a:cubicBezTo>
                  <a:pt x="2791" y="897"/>
                  <a:pt x="2829" y="927"/>
                  <a:pt x="2829" y="992"/>
                </a:cubicBezTo>
                <a:lnTo>
                  <a:pt x="2829" y="1115"/>
                </a:lnTo>
                <a:lnTo>
                  <a:pt x="2770" y="1115"/>
                </a:lnTo>
                <a:lnTo>
                  <a:pt x="2770" y="1115"/>
                </a:lnTo>
                <a:close/>
                <a:moveTo>
                  <a:pt x="2614" y="1115"/>
                </a:moveTo>
                <a:lnTo>
                  <a:pt x="2614" y="1115"/>
                </a:lnTo>
                <a:lnTo>
                  <a:pt x="2517" y="991"/>
                </a:lnTo>
                <a:lnTo>
                  <a:pt x="2606" y="900"/>
                </a:lnTo>
                <a:lnTo>
                  <a:pt x="2532" y="900"/>
                </a:lnTo>
                <a:lnTo>
                  <a:pt x="2441" y="986"/>
                </a:lnTo>
                <a:lnTo>
                  <a:pt x="2441" y="818"/>
                </a:lnTo>
                <a:lnTo>
                  <a:pt x="2379" y="818"/>
                </a:lnTo>
                <a:lnTo>
                  <a:pt x="2379" y="1115"/>
                </a:lnTo>
                <a:lnTo>
                  <a:pt x="2441" y="1115"/>
                </a:lnTo>
                <a:lnTo>
                  <a:pt x="2441" y="1060"/>
                </a:lnTo>
                <a:lnTo>
                  <a:pt x="2471" y="1031"/>
                </a:lnTo>
                <a:lnTo>
                  <a:pt x="2539" y="1115"/>
                </a:lnTo>
                <a:lnTo>
                  <a:pt x="2614" y="1115"/>
                </a:lnTo>
                <a:lnTo>
                  <a:pt x="2614" y="1115"/>
                </a:lnTo>
                <a:close/>
                <a:moveTo>
                  <a:pt x="2322" y="1115"/>
                </a:moveTo>
                <a:lnTo>
                  <a:pt x="2322" y="1115"/>
                </a:lnTo>
                <a:lnTo>
                  <a:pt x="2322" y="992"/>
                </a:lnTo>
                <a:cubicBezTo>
                  <a:pt x="2322" y="926"/>
                  <a:pt x="2284" y="897"/>
                  <a:pt x="2233" y="897"/>
                </a:cubicBezTo>
                <a:cubicBezTo>
                  <a:pt x="2204" y="897"/>
                  <a:pt x="2179" y="907"/>
                  <a:pt x="2162" y="925"/>
                </a:cubicBezTo>
                <a:lnTo>
                  <a:pt x="2162" y="900"/>
                </a:lnTo>
                <a:lnTo>
                  <a:pt x="2103" y="900"/>
                </a:lnTo>
                <a:lnTo>
                  <a:pt x="2103" y="1115"/>
                </a:lnTo>
                <a:lnTo>
                  <a:pt x="2165" y="1115"/>
                </a:lnTo>
                <a:lnTo>
                  <a:pt x="2165" y="1009"/>
                </a:lnTo>
                <a:cubicBezTo>
                  <a:pt x="2165" y="969"/>
                  <a:pt x="2187" y="951"/>
                  <a:pt x="2217" y="951"/>
                </a:cubicBezTo>
                <a:cubicBezTo>
                  <a:pt x="2244" y="951"/>
                  <a:pt x="2260" y="967"/>
                  <a:pt x="2260" y="1001"/>
                </a:cubicBezTo>
                <a:lnTo>
                  <a:pt x="2260" y="1115"/>
                </a:lnTo>
                <a:lnTo>
                  <a:pt x="2322" y="1115"/>
                </a:lnTo>
                <a:lnTo>
                  <a:pt x="2322" y="1115"/>
                </a:lnTo>
                <a:close/>
                <a:moveTo>
                  <a:pt x="1982" y="1115"/>
                </a:moveTo>
                <a:lnTo>
                  <a:pt x="1982" y="1115"/>
                </a:lnTo>
                <a:lnTo>
                  <a:pt x="2045" y="1115"/>
                </a:lnTo>
                <a:lnTo>
                  <a:pt x="2045" y="900"/>
                </a:lnTo>
                <a:lnTo>
                  <a:pt x="1982" y="900"/>
                </a:lnTo>
                <a:lnTo>
                  <a:pt x="1982" y="1115"/>
                </a:lnTo>
                <a:close/>
                <a:moveTo>
                  <a:pt x="2014" y="800"/>
                </a:moveTo>
                <a:lnTo>
                  <a:pt x="2014" y="800"/>
                </a:lnTo>
                <a:cubicBezTo>
                  <a:pt x="1990" y="800"/>
                  <a:pt x="1975" y="816"/>
                  <a:pt x="1975" y="835"/>
                </a:cubicBezTo>
                <a:cubicBezTo>
                  <a:pt x="1975" y="855"/>
                  <a:pt x="1990" y="870"/>
                  <a:pt x="2014" y="870"/>
                </a:cubicBezTo>
                <a:cubicBezTo>
                  <a:pt x="2037" y="870"/>
                  <a:pt x="2052" y="855"/>
                  <a:pt x="2052" y="834"/>
                </a:cubicBezTo>
                <a:cubicBezTo>
                  <a:pt x="2052" y="815"/>
                  <a:pt x="2037" y="800"/>
                  <a:pt x="2014" y="800"/>
                </a:cubicBezTo>
                <a:lnTo>
                  <a:pt x="2014" y="800"/>
                </a:lnTo>
                <a:close/>
                <a:moveTo>
                  <a:pt x="1745" y="835"/>
                </a:moveTo>
                <a:lnTo>
                  <a:pt x="1745" y="835"/>
                </a:lnTo>
                <a:lnTo>
                  <a:pt x="1745" y="1115"/>
                </a:lnTo>
                <a:lnTo>
                  <a:pt x="1950" y="1115"/>
                </a:lnTo>
                <a:lnTo>
                  <a:pt x="1950" y="1062"/>
                </a:lnTo>
                <a:lnTo>
                  <a:pt x="1810" y="1062"/>
                </a:lnTo>
                <a:lnTo>
                  <a:pt x="1810" y="835"/>
                </a:lnTo>
                <a:lnTo>
                  <a:pt x="1745" y="835"/>
                </a:lnTo>
                <a:lnTo>
                  <a:pt x="1745" y="835"/>
                </a:lnTo>
                <a:close/>
                <a:moveTo>
                  <a:pt x="4289" y="697"/>
                </a:moveTo>
                <a:lnTo>
                  <a:pt x="4289" y="697"/>
                </a:lnTo>
                <a:lnTo>
                  <a:pt x="4351" y="697"/>
                </a:lnTo>
                <a:lnTo>
                  <a:pt x="4351" y="401"/>
                </a:lnTo>
                <a:lnTo>
                  <a:pt x="4289" y="401"/>
                </a:lnTo>
                <a:lnTo>
                  <a:pt x="4289" y="697"/>
                </a:lnTo>
                <a:close/>
                <a:moveTo>
                  <a:pt x="4127" y="607"/>
                </a:moveTo>
                <a:lnTo>
                  <a:pt x="4127" y="607"/>
                </a:lnTo>
                <a:cubicBezTo>
                  <a:pt x="4098" y="607"/>
                  <a:pt x="4089" y="618"/>
                  <a:pt x="4089" y="632"/>
                </a:cubicBezTo>
                <a:cubicBezTo>
                  <a:pt x="4089" y="648"/>
                  <a:pt x="4102" y="658"/>
                  <a:pt x="4124" y="658"/>
                </a:cubicBezTo>
                <a:cubicBezTo>
                  <a:pt x="4145" y="658"/>
                  <a:pt x="4163" y="649"/>
                  <a:pt x="4170" y="629"/>
                </a:cubicBezTo>
                <a:lnTo>
                  <a:pt x="4170" y="607"/>
                </a:lnTo>
                <a:lnTo>
                  <a:pt x="4127" y="607"/>
                </a:lnTo>
                <a:lnTo>
                  <a:pt x="4127" y="607"/>
                </a:lnTo>
                <a:close/>
                <a:moveTo>
                  <a:pt x="4120" y="571"/>
                </a:moveTo>
                <a:lnTo>
                  <a:pt x="4120" y="571"/>
                </a:lnTo>
                <a:lnTo>
                  <a:pt x="4170" y="571"/>
                </a:lnTo>
                <a:cubicBezTo>
                  <a:pt x="4170" y="544"/>
                  <a:pt x="4154" y="528"/>
                  <a:pt x="4120" y="528"/>
                </a:cubicBezTo>
                <a:cubicBezTo>
                  <a:pt x="4098" y="528"/>
                  <a:pt x="4074" y="536"/>
                  <a:pt x="4058" y="548"/>
                </a:cubicBezTo>
                <a:lnTo>
                  <a:pt x="4036" y="505"/>
                </a:lnTo>
                <a:cubicBezTo>
                  <a:pt x="4060" y="488"/>
                  <a:pt x="4094" y="479"/>
                  <a:pt x="4129" y="479"/>
                </a:cubicBezTo>
                <a:cubicBezTo>
                  <a:pt x="4194" y="479"/>
                  <a:pt x="4232" y="509"/>
                  <a:pt x="4232" y="574"/>
                </a:cubicBezTo>
                <a:lnTo>
                  <a:pt x="4232" y="697"/>
                </a:lnTo>
                <a:lnTo>
                  <a:pt x="4174" y="697"/>
                </a:lnTo>
                <a:lnTo>
                  <a:pt x="4174" y="670"/>
                </a:lnTo>
                <a:cubicBezTo>
                  <a:pt x="4162" y="690"/>
                  <a:pt x="4140" y="700"/>
                  <a:pt x="4108" y="700"/>
                </a:cubicBezTo>
                <a:cubicBezTo>
                  <a:pt x="4058" y="700"/>
                  <a:pt x="4028" y="672"/>
                  <a:pt x="4028" y="635"/>
                </a:cubicBezTo>
                <a:cubicBezTo>
                  <a:pt x="4028" y="597"/>
                  <a:pt x="4055" y="571"/>
                  <a:pt x="4120" y="571"/>
                </a:cubicBezTo>
                <a:lnTo>
                  <a:pt x="4120" y="571"/>
                </a:lnTo>
                <a:close/>
                <a:moveTo>
                  <a:pt x="3897" y="479"/>
                </a:moveTo>
                <a:lnTo>
                  <a:pt x="3897" y="479"/>
                </a:lnTo>
                <a:cubicBezTo>
                  <a:pt x="3867" y="479"/>
                  <a:pt x="3842" y="489"/>
                  <a:pt x="3825" y="507"/>
                </a:cubicBezTo>
                <a:lnTo>
                  <a:pt x="3825" y="482"/>
                </a:lnTo>
                <a:lnTo>
                  <a:pt x="3766" y="482"/>
                </a:lnTo>
                <a:lnTo>
                  <a:pt x="3766" y="697"/>
                </a:lnTo>
                <a:lnTo>
                  <a:pt x="3828" y="697"/>
                </a:lnTo>
                <a:lnTo>
                  <a:pt x="3828" y="591"/>
                </a:lnTo>
                <a:cubicBezTo>
                  <a:pt x="3828" y="551"/>
                  <a:pt x="3850" y="533"/>
                  <a:pt x="3880" y="533"/>
                </a:cubicBezTo>
                <a:cubicBezTo>
                  <a:pt x="3907" y="533"/>
                  <a:pt x="3923" y="549"/>
                  <a:pt x="3923" y="584"/>
                </a:cubicBezTo>
                <a:lnTo>
                  <a:pt x="3923" y="697"/>
                </a:lnTo>
                <a:lnTo>
                  <a:pt x="3986" y="697"/>
                </a:lnTo>
                <a:lnTo>
                  <a:pt x="3986" y="574"/>
                </a:lnTo>
                <a:cubicBezTo>
                  <a:pt x="3986" y="508"/>
                  <a:pt x="3947" y="479"/>
                  <a:pt x="3897" y="479"/>
                </a:cubicBezTo>
                <a:lnTo>
                  <a:pt x="3897" y="479"/>
                </a:lnTo>
                <a:close/>
                <a:moveTo>
                  <a:pt x="3646" y="697"/>
                </a:moveTo>
                <a:lnTo>
                  <a:pt x="3646" y="697"/>
                </a:lnTo>
                <a:lnTo>
                  <a:pt x="3708" y="697"/>
                </a:lnTo>
                <a:lnTo>
                  <a:pt x="3708" y="482"/>
                </a:lnTo>
                <a:lnTo>
                  <a:pt x="3646" y="482"/>
                </a:lnTo>
                <a:lnTo>
                  <a:pt x="3646" y="697"/>
                </a:lnTo>
                <a:close/>
                <a:moveTo>
                  <a:pt x="3677" y="452"/>
                </a:moveTo>
                <a:lnTo>
                  <a:pt x="3677" y="452"/>
                </a:lnTo>
                <a:cubicBezTo>
                  <a:pt x="3700" y="452"/>
                  <a:pt x="3716" y="437"/>
                  <a:pt x="3716" y="416"/>
                </a:cubicBezTo>
                <a:cubicBezTo>
                  <a:pt x="3716" y="397"/>
                  <a:pt x="3700" y="383"/>
                  <a:pt x="3677" y="383"/>
                </a:cubicBezTo>
                <a:cubicBezTo>
                  <a:pt x="3654" y="383"/>
                  <a:pt x="3638" y="398"/>
                  <a:pt x="3638" y="417"/>
                </a:cubicBezTo>
                <a:cubicBezTo>
                  <a:pt x="3638" y="437"/>
                  <a:pt x="3654" y="452"/>
                  <a:pt x="3677" y="452"/>
                </a:cubicBezTo>
                <a:lnTo>
                  <a:pt x="3677" y="452"/>
                </a:lnTo>
                <a:close/>
                <a:moveTo>
                  <a:pt x="3527" y="590"/>
                </a:moveTo>
                <a:lnTo>
                  <a:pt x="3527" y="590"/>
                </a:lnTo>
                <a:cubicBezTo>
                  <a:pt x="3527" y="552"/>
                  <a:pt x="3503" y="530"/>
                  <a:pt x="3472" y="530"/>
                </a:cubicBezTo>
                <a:cubicBezTo>
                  <a:pt x="3441" y="530"/>
                  <a:pt x="3417" y="552"/>
                  <a:pt x="3417" y="590"/>
                </a:cubicBezTo>
                <a:cubicBezTo>
                  <a:pt x="3417" y="627"/>
                  <a:pt x="3441" y="649"/>
                  <a:pt x="3472" y="649"/>
                </a:cubicBezTo>
                <a:cubicBezTo>
                  <a:pt x="3503" y="649"/>
                  <a:pt x="3527" y="627"/>
                  <a:pt x="3527" y="590"/>
                </a:cubicBezTo>
                <a:lnTo>
                  <a:pt x="3527" y="590"/>
                </a:lnTo>
                <a:close/>
                <a:moveTo>
                  <a:pt x="3461" y="700"/>
                </a:moveTo>
                <a:lnTo>
                  <a:pt x="3461" y="700"/>
                </a:lnTo>
                <a:cubicBezTo>
                  <a:pt x="3401" y="700"/>
                  <a:pt x="3354" y="657"/>
                  <a:pt x="3354" y="590"/>
                </a:cubicBezTo>
                <a:cubicBezTo>
                  <a:pt x="3354" y="522"/>
                  <a:pt x="3401" y="479"/>
                  <a:pt x="3461" y="479"/>
                </a:cubicBezTo>
                <a:cubicBezTo>
                  <a:pt x="3488" y="479"/>
                  <a:pt x="3510" y="487"/>
                  <a:pt x="3526" y="505"/>
                </a:cubicBezTo>
                <a:lnTo>
                  <a:pt x="3526" y="401"/>
                </a:lnTo>
                <a:lnTo>
                  <a:pt x="3588" y="401"/>
                </a:lnTo>
                <a:lnTo>
                  <a:pt x="3588" y="697"/>
                </a:lnTo>
                <a:lnTo>
                  <a:pt x="3529" y="697"/>
                </a:lnTo>
                <a:lnTo>
                  <a:pt x="3529" y="672"/>
                </a:lnTo>
                <a:cubicBezTo>
                  <a:pt x="3513" y="691"/>
                  <a:pt x="3490" y="700"/>
                  <a:pt x="3461" y="700"/>
                </a:cubicBezTo>
                <a:lnTo>
                  <a:pt x="3461" y="700"/>
                </a:lnTo>
                <a:close/>
                <a:moveTo>
                  <a:pt x="3185" y="700"/>
                </a:moveTo>
                <a:lnTo>
                  <a:pt x="3185" y="700"/>
                </a:lnTo>
                <a:cubicBezTo>
                  <a:pt x="3212" y="700"/>
                  <a:pt x="3236" y="690"/>
                  <a:pt x="3252" y="671"/>
                </a:cubicBezTo>
                <a:lnTo>
                  <a:pt x="3252" y="697"/>
                </a:lnTo>
                <a:lnTo>
                  <a:pt x="3311" y="697"/>
                </a:lnTo>
                <a:lnTo>
                  <a:pt x="3311" y="482"/>
                </a:lnTo>
                <a:lnTo>
                  <a:pt x="3249" y="482"/>
                </a:lnTo>
                <a:lnTo>
                  <a:pt x="3249" y="588"/>
                </a:lnTo>
                <a:cubicBezTo>
                  <a:pt x="3249" y="628"/>
                  <a:pt x="3228" y="646"/>
                  <a:pt x="3199" y="646"/>
                </a:cubicBezTo>
                <a:cubicBezTo>
                  <a:pt x="3172" y="646"/>
                  <a:pt x="3156" y="630"/>
                  <a:pt x="3156" y="594"/>
                </a:cubicBezTo>
                <a:lnTo>
                  <a:pt x="3156" y="482"/>
                </a:lnTo>
                <a:lnTo>
                  <a:pt x="3094" y="482"/>
                </a:lnTo>
                <a:lnTo>
                  <a:pt x="3094" y="604"/>
                </a:lnTo>
                <a:cubicBezTo>
                  <a:pt x="3094" y="670"/>
                  <a:pt x="3131" y="700"/>
                  <a:pt x="3185" y="700"/>
                </a:cubicBezTo>
                <a:lnTo>
                  <a:pt x="3185" y="700"/>
                </a:lnTo>
                <a:close/>
                <a:moveTo>
                  <a:pt x="2928" y="623"/>
                </a:moveTo>
                <a:lnTo>
                  <a:pt x="2928" y="623"/>
                </a:lnTo>
                <a:cubicBezTo>
                  <a:pt x="2928" y="674"/>
                  <a:pt x="2958" y="700"/>
                  <a:pt x="3009" y="700"/>
                </a:cubicBezTo>
                <a:cubicBezTo>
                  <a:pt x="3028" y="700"/>
                  <a:pt x="3047" y="696"/>
                  <a:pt x="3060" y="687"/>
                </a:cubicBezTo>
                <a:lnTo>
                  <a:pt x="3043" y="643"/>
                </a:lnTo>
                <a:cubicBezTo>
                  <a:pt x="3036" y="648"/>
                  <a:pt x="3027" y="651"/>
                  <a:pt x="3018" y="651"/>
                </a:cubicBezTo>
                <a:cubicBezTo>
                  <a:pt x="3001" y="651"/>
                  <a:pt x="2991" y="641"/>
                  <a:pt x="2991" y="622"/>
                </a:cubicBezTo>
                <a:lnTo>
                  <a:pt x="2991" y="535"/>
                </a:lnTo>
                <a:lnTo>
                  <a:pt x="3044" y="535"/>
                </a:lnTo>
                <a:lnTo>
                  <a:pt x="3044" y="487"/>
                </a:lnTo>
                <a:lnTo>
                  <a:pt x="2991" y="487"/>
                </a:lnTo>
                <a:lnTo>
                  <a:pt x="2991" y="435"/>
                </a:lnTo>
                <a:lnTo>
                  <a:pt x="2928" y="435"/>
                </a:lnTo>
                <a:lnTo>
                  <a:pt x="2928" y="487"/>
                </a:lnTo>
                <a:lnTo>
                  <a:pt x="2895" y="487"/>
                </a:lnTo>
                <a:lnTo>
                  <a:pt x="2895" y="535"/>
                </a:lnTo>
                <a:lnTo>
                  <a:pt x="2928" y="535"/>
                </a:lnTo>
                <a:lnTo>
                  <a:pt x="2928" y="623"/>
                </a:lnTo>
                <a:lnTo>
                  <a:pt x="2928" y="623"/>
                </a:lnTo>
                <a:close/>
                <a:moveTo>
                  <a:pt x="2801" y="697"/>
                </a:moveTo>
                <a:lnTo>
                  <a:pt x="2801" y="697"/>
                </a:lnTo>
                <a:lnTo>
                  <a:pt x="2863" y="697"/>
                </a:lnTo>
                <a:lnTo>
                  <a:pt x="2863" y="482"/>
                </a:lnTo>
                <a:lnTo>
                  <a:pt x="2801" y="482"/>
                </a:lnTo>
                <a:lnTo>
                  <a:pt x="2801" y="697"/>
                </a:lnTo>
                <a:close/>
                <a:moveTo>
                  <a:pt x="2832" y="452"/>
                </a:moveTo>
                <a:lnTo>
                  <a:pt x="2832" y="452"/>
                </a:lnTo>
                <a:cubicBezTo>
                  <a:pt x="2855" y="452"/>
                  <a:pt x="2871" y="437"/>
                  <a:pt x="2871" y="416"/>
                </a:cubicBezTo>
                <a:cubicBezTo>
                  <a:pt x="2871" y="397"/>
                  <a:pt x="2855" y="383"/>
                  <a:pt x="2832" y="383"/>
                </a:cubicBezTo>
                <a:cubicBezTo>
                  <a:pt x="2809" y="383"/>
                  <a:pt x="2793" y="398"/>
                  <a:pt x="2793" y="417"/>
                </a:cubicBezTo>
                <a:cubicBezTo>
                  <a:pt x="2793" y="437"/>
                  <a:pt x="2809" y="452"/>
                  <a:pt x="2832" y="452"/>
                </a:cubicBezTo>
                <a:lnTo>
                  <a:pt x="2832" y="452"/>
                </a:lnTo>
                <a:close/>
                <a:moveTo>
                  <a:pt x="2568" y="583"/>
                </a:moveTo>
                <a:lnTo>
                  <a:pt x="2568" y="583"/>
                </a:lnTo>
                <a:cubicBezTo>
                  <a:pt x="2568" y="614"/>
                  <a:pt x="2592" y="636"/>
                  <a:pt x="2625" y="636"/>
                </a:cubicBezTo>
                <a:cubicBezTo>
                  <a:pt x="2658" y="636"/>
                  <a:pt x="2681" y="614"/>
                  <a:pt x="2681" y="583"/>
                </a:cubicBezTo>
                <a:cubicBezTo>
                  <a:pt x="2681" y="551"/>
                  <a:pt x="2658" y="530"/>
                  <a:pt x="2625" y="530"/>
                </a:cubicBezTo>
                <a:cubicBezTo>
                  <a:pt x="2592" y="530"/>
                  <a:pt x="2568" y="551"/>
                  <a:pt x="2568" y="583"/>
                </a:cubicBezTo>
                <a:lnTo>
                  <a:pt x="2568" y="583"/>
                </a:lnTo>
                <a:close/>
                <a:moveTo>
                  <a:pt x="2505" y="583"/>
                </a:moveTo>
                <a:lnTo>
                  <a:pt x="2505" y="583"/>
                </a:lnTo>
                <a:cubicBezTo>
                  <a:pt x="2505" y="520"/>
                  <a:pt x="2553" y="479"/>
                  <a:pt x="2612" y="479"/>
                </a:cubicBezTo>
                <a:cubicBezTo>
                  <a:pt x="2642" y="479"/>
                  <a:pt x="2667" y="489"/>
                  <a:pt x="2684" y="510"/>
                </a:cubicBezTo>
                <a:lnTo>
                  <a:pt x="2684" y="482"/>
                </a:lnTo>
                <a:lnTo>
                  <a:pt x="2743" y="482"/>
                </a:lnTo>
                <a:lnTo>
                  <a:pt x="2743" y="661"/>
                </a:lnTo>
                <a:cubicBezTo>
                  <a:pt x="2743" y="741"/>
                  <a:pt x="2700" y="778"/>
                  <a:pt x="2622" y="778"/>
                </a:cubicBezTo>
                <a:cubicBezTo>
                  <a:pt x="2581" y="778"/>
                  <a:pt x="2542" y="768"/>
                  <a:pt x="2517" y="748"/>
                </a:cubicBezTo>
                <a:lnTo>
                  <a:pt x="2541" y="703"/>
                </a:lnTo>
                <a:cubicBezTo>
                  <a:pt x="2560" y="718"/>
                  <a:pt x="2590" y="728"/>
                  <a:pt x="2617" y="728"/>
                </a:cubicBezTo>
                <a:cubicBezTo>
                  <a:pt x="2661" y="728"/>
                  <a:pt x="2680" y="708"/>
                  <a:pt x="2680" y="669"/>
                </a:cubicBezTo>
                <a:lnTo>
                  <a:pt x="2680" y="660"/>
                </a:lnTo>
                <a:cubicBezTo>
                  <a:pt x="2664" y="678"/>
                  <a:pt x="2640" y="687"/>
                  <a:pt x="2612" y="687"/>
                </a:cubicBezTo>
                <a:cubicBezTo>
                  <a:pt x="2553" y="687"/>
                  <a:pt x="2505" y="646"/>
                  <a:pt x="2505" y="583"/>
                </a:cubicBezTo>
                <a:lnTo>
                  <a:pt x="2505" y="583"/>
                </a:lnTo>
                <a:close/>
                <a:moveTo>
                  <a:pt x="2400" y="584"/>
                </a:moveTo>
                <a:lnTo>
                  <a:pt x="2400" y="584"/>
                </a:lnTo>
                <a:lnTo>
                  <a:pt x="2400" y="697"/>
                </a:lnTo>
                <a:lnTo>
                  <a:pt x="2462" y="697"/>
                </a:lnTo>
                <a:lnTo>
                  <a:pt x="2462" y="574"/>
                </a:lnTo>
                <a:cubicBezTo>
                  <a:pt x="2462" y="508"/>
                  <a:pt x="2424" y="479"/>
                  <a:pt x="2373" y="479"/>
                </a:cubicBezTo>
                <a:cubicBezTo>
                  <a:pt x="2344" y="479"/>
                  <a:pt x="2319" y="489"/>
                  <a:pt x="2302" y="507"/>
                </a:cubicBezTo>
                <a:lnTo>
                  <a:pt x="2302" y="482"/>
                </a:lnTo>
                <a:lnTo>
                  <a:pt x="2242" y="482"/>
                </a:lnTo>
                <a:lnTo>
                  <a:pt x="2242" y="697"/>
                </a:lnTo>
                <a:lnTo>
                  <a:pt x="2305" y="697"/>
                </a:lnTo>
                <a:lnTo>
                  <a:pt x="2305" y="591"/>
                </a:lnTo>
                <a:cubicBezTo>
                  <a:pt x="2305" y="551"/>
                  <a:pt x="2326" y="533"/>
                  <a:pt x="2356" y="533"/>
                </a:cubicBezTo>
                <a:cubicBezTo>
                  <a:pt x="2384" y="533"/>
                  <a:pt x="2400" y="549"/>
                  <a:pt x="2400" y="584"/>
                </a:cubicBezTo>
                <a:lnTo>
                  <a:pt x="2400" y="584"/>
                </a:lnTo>
                <a:close/>
                <a:moveTo>
                  <a:pt x="2028" y="590"/>
                </a:moveTo>
                <a:lnTo>
                  <a:pt x="2028" y="590"/>
                </a:lnTo>
                <a:cubicBezTo>
                  <a:pt x="2028" y="627"/>
                  <a:pt x="2052" y="649"/>
                  <a:pt x="2083" y="649"/>
                </a:cubicBezTo>
                <a:cubicBezTo>
                  <a:pt x="2114" y="649"/>
                  <a:pt x="2138" y="627"/>
                  <a:pt x="2138" y="590"/>
                </a:cubicBezTo>
                <a:cubicBezTo>
                  <a:pt x="2138" y="552"/>
                  <a:pt x="2114" y="530"/>
                  <a:pt x="2083" y="530"/>
                </a:cubicBezTo>
                <a:cubicBezTo>
                  <a:pt x="2052" y="530"/>
                  <a:pt x="2028" y="552"/>
                  <a:pt x="2028" y="590"/>
                </a:cubicBezTo>
                <a:lnTo>
                  <a:pt x="2028" y="590"/>
                </a:lnTo>
                <a:close/>
                <a:moveTo>
                  <a:pt x="1965" y="590"/>
                </a:moveTo>
                <a:lnTo>
                  <a:pt x="1965" y="590"/>
                </a:lnTo>
                <a:cubicBezTo>
                  <a:pt x="1965" y="525"/>
                  <a:pt x="2015" y="479"/>
                  <a:pt x="2083" y="479"/>
                </a:cubicBezTo>
                <a:cubicBezTo>
                  <a:pt x="2151" y="479"/>
                  <a:pt x="2201" y="525"/>
                  <a:pt x="2201" y="590"/>
                </a:cubicBezTo>
                <a:cubicBezTo>
                  <a:pt x="2201" y="654"/>
                  <a:pt x="2151" y="700"/>
                  <a:pt x="2083" y="700"/>
                </a:cubicBezTo>
                <a:cubicBezTo>
                  <a:pt x="2015" y="700"/>
                  <a:pt x="1965" y="654"/>
                  <a:pt x="1965" y="590"/>
                </a:cubicBezTo>
                <a:lnTo>
                  <a:pt x="1965" y="590"/>
                </a:lnTo>
                <a:close/>
                <a:moveTo>
                  <a:pt x="1950" y="644"/>
                </a:moveTo>
                <a:lnTo>
                  <a:pt x="1950" y="644"/>
                </a:lnTo>
                <a:lnTo>
                  <a:pt x="1810" y="644"/>
                </a:lnTo>
                <a:lnTo>
                  <a:pt x="1810" y="417"/>
                </a:lnTo>
                <a:lnTo>
                  <a:pt x="1745" y="417"/>
                </a:lnTo>
                <a:lnTo>
                  <a:pt x="1745" y="697"/>
                </a:lnTo>
                <a:lnTo>
                  <a:pt x="1950" y="697"/>
                </a:lnTo>
                <a:lnTo>
                  <a:pt x="1950" y="644"/>
                </a:lnTo>
                <a:lnTo>
                  <a:pt x="1950" y="644"/>
                </a:lnTo>
                <a:close/>
                <a:moveTo>
                  <a:pt x="2125" y="208"/>
                </a:moveTo>
                <a:lnTo>
                  <a:pt x="2125" y="208"/>
                </a:lnTo>
                <a:lnTo>
                  <a:pt x="2162" y="169"/>
                </a:lnTo>
                <a:lnTo>
                  <a:pt x="2252" y="279"/>
                </a:lnTo>
                <a:lnTo>
                  <a:pt x="2327" y="279"/>
                </a:lnTo>
                <a:lnTo>
                  <a:pt x="2205" y="124"/>
                </a:lnTo>
                <a:lnTo>
                  <a:pt x="2320" y="0"/>
                </a:lnTo>
                <a:lnTo>
                  <a:pt x="2248" y="0"/>
                </a:lnTo>
                <a:lnTo>
                  <a:pt x="2125" y="130"/>
                </a:lnTo>
                <a:lnTo>
                  <a:pt x="2125" y="0"/>
                </a:lnTo>
                <a:lnTo>
                  <a:pt x="2060" y="0"/>
                </a:lnTo>
                <a:lnTo>
                  <a:pt x="2060" y="279"/>
                </a:lnTo>
                <a:lnTo>
                  <a:pt x="2125" y="279"/>
                </a:lnTo>
                <a:lnTo>
                  <a:pt x="2125" y="208"/>
                </a:lnTo>
                <a:lnTo>
                  <a:pt x="2125" y="208"/>
                </a:lnTo>
                <a:close/>
                <a:moveTo>
                  <a:pt x="1870" y="284"/>
                </a:moveTo>
                <a:lnTo>
                  <a:pt x="1870" y="284"/>
                </a:lnTo>
                <a:cubicBezTo>
                  <a:pt x="1949" y="284"/>
                  <a:pt x="1996" y="238"/>
                  <a:pt x="1996" y="156"/>
                </a:cubicBezTo>
                <a:lnTo>
                  <a:pt x="1996" y="0"/>
                </a:lnTo>
                <a:lnTo>
                  <a:pt x="1932" y="0"/>
                </a:lnTo>
                <a:lnTo>
                  <a:pt x="1932" y="154"/>
                </a:lnTo>
                <a:cubicBezTo>
                  <a:pt x="1932" y="207"/>
                  <a:pt x="1910" y="229"/>
                  <a:pt x="1870" y="229"/>
                </a:cubicBezTo>
                <a:cubicBezTo>
                  <a:pt x="1831" y="229"/>
                  <a:pt x="1808" y="207"/>
                  <a:pt x="1808" y="154"/>
                </a:cubicBezTo>
                <a:lnTo>
                  <a:pt x="1808" y="0"/>
                </a:lnTo>
                <a:lnTo>
                  <a:pt x="1743" y="0"/>
                </a:lnTo>
                <a:lnTo>
                  <a:pt x="1743" y="156"/>
                </a:lnTo>
                <a:cubicBezTo>
                  <a:pt x="1743" y="238"/>
                  <a:pt x="1790" y="284"/>
                  <a:pt x="1870" y="284"/>
                </a:cubicBezTo>
                <a:lnTo>
                  <a:pt x="1870" y="284"/>
                </a:lnTo>
                <a:close/>
                <a:moveTo>
                  <a:pt x="1533" y="449"/>
                </a:moveTo>
                <a:lnTo>
                  <a:pt x="1533" y="449"/>
                </a:lnTo>
                <a:lnTo>
                  <a:pt x="1084" y="449"/>
                </a:lnTo>
                <a:lnTo>
                  <a:pt x="1084" y="216"/>
                </a:lnTo>
                <a:lnTo>
                  <a:pt x="1533" y="216"/>
                </a:lnTo>
                <a:lnTo>
                  <a:pt x="1533" y="0"/>
                </a:lnTo>
                <a:lnTo>
                  <a:pt x="867" y="0"/>
                </a:lnTo>
                <a:lnTo>
                  <a:pt x="867" y="665"/>
                </a:lnTo>
                <a:lnTo>
                  <a:pt x="1533" y="665"/>
                </a:lnTo>
                <a:lnTo>
                  <a:pt x="1533" y="449"/>
                </a:lnTo>
                <a:lnTo>
                  <a:pt x="1533" y="449"/>
                </a:lnTo>
                <a:close/>
                <a:moveTo>
                  <a:pt x="650" y="0"/>
                </a:moveTo>
                <a:lnTo>
                  <a:pt x="650" y="0"/>
                </a:lnTo>
                <a:lnTo>
                  <a:pt x="433" y="0"/>
                </a:lnTo>
                <a:lnTo>
                  <a:pt x="433" y="1099"/>
                </a:lnTo>
                <a:lnTo>
                  <a:pt x="1533" y="1099"/>
                </a:lnTo>
                <a:lnTo>
                  <a:pt x="1533" y="882"/>
                </a:lnTo>
                <a:lnTo>
                  <a:pt x="650" y="882"/>
                </a:lnTo>
                <a:lnTo>
                  <a:pt x="650" y="0"/>
                </a:lnTo>
                <a:lnTo>
                  <a:pt x="650" y="0"/>
                </a:lnTo>
                <a:close/>
                <a:moveTo>
                  <a:pt x="216" y="1316"/>
                </a:moveTo>
                <a:lnTo>
                  <a:pt x="216" y="1316"/>
                </a:lnTo>
                <a:lnTo>
                  <a:pt x="1533" y="1316"/>
                </a:lnTo>
                <a:lnTo>
                  <a:pt x="1533" y="1533"/>
                </a:lnTo>
                <a:lnTo>
                  <a:pt x="0" y="1533"/>
                </a:lnTo>
                <a:lnTo>
                  <a:pt x="0" y="0"/>
                </a:lnTo>
                <a:lnTo>
                  <a:pt x="216" y="0"/>
                </a:lnTo>
                <a:lnTo>
                  <a:pt x="216" y="131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25CA0F5F-1A55-4744-B16C-D65E88CA4849}"/>
              </a:ext>
            </a:extLst>
          </p:cNvPr>
          <p:cNvSpPr>
            <a:spLocks noChangeAspect="1" noEditPoints="1"/>
          </p:cNvSpPr>
          <p:nvPr userDrawn="1"/>
        </p:nvSpPr>
        <p:spPr bwMode="auto">
          <a:xfrm>
            <a:off x="4330469" y="11962436"/>
            <a:ext cx="2988000" cy="730800"/>
          </a:xfrm>
          <a:custGeom>
            <a:avLst/>
            <a:gdLst>
              <a:gd name="T0" fmla="*/ 616 w 3138"/>
              <a:gd name="T1" fmla="*/ 617 h 767"/>
              <a:gd name="T2" fmla="*/ 472 w 3138"/>
              <a:gd name="T3" fmla="*/ 721 h 767"/>
              <a:gd name="T4" fmla="*/ 134 w 3138"/>
              <a:gd name="T5" fmla="*/ 675 h 767"/>
              <a:gd name="T6" fmla="*/ 735 w 3138"/>
              <a:gd name="T7" fmla="*/ 321 h 767"/>
              <a:gd name="T8" fmla="*/ 554 w 3138"/>
              <a:gd name="T9" fmla="*/ 80 h 767"/>
              <a:gd name="T10" fmla="*/ 358 w 3138"/>
              <a:gd name="T11" fmla="*/ 12 h 767"/>
              <a:gd name="T12" fmla="*/ 100 w 3138"/>
              <a:gd name="T13" fmla="*/ 162 h 767"/>
              <a:gd name="T14" fmla="*/ 380 w 3138"/>
              <a:gd name="T15" fmla="*/ 619 h 767"/>
              <a:gd name="T16" fmla="*/ 242 w 3138"/>
              <a:gd name="T17" fmla="*/ 604 h 767"/>
              <a:gd name="T18" fmla="*/ 273 w 3138"/>
              <a:gd name="T19" fmla="*/ 201 h 767"/>
              <a:gd name="T20" fmla="*/ 341 w 3138"/>
              <a:gd name="T21" fmla="*/ 192 h 767"/>
              <a:gd name="T22" fmla="*/ 370 w 3138"/>
              <a:gd name="T23" fmla="*/ 235 h 767"/>
              <a:gd name="T24" fmla="*/ 402 w 3138"/>
              <a:gd name="T25" fmla="*/ 251 h 767"/>
              <a:gd name="T26" fmla="*/ 551 w 3138"/>
              <a:gd name="T27" fmla="*/ 471 h 767"/>
              <a:gd name="T28" fmla="*/ 456 w 3138"/>
              <a:gd name="T29" fmla="*/ 606 h 767"/>
              <a:gd name="T30" fmla="*/ 376 w 3138"/>
              <a:gd name="T31" fmla="*/ 525 h 767"/>
              <a:gd name="T32" fmla="*/ 443 w 3138"/>
              <a:gd name="T33" fmla="*/ 367 h 767"/>
              <a:gd name="T34" fmla="*/ 443 w 3138"/>
              <a:gd name="T35" fmla="*/ 347 h 767"/>
              <a:gd name="T36" fmla="*/ 410 w 3138"/>
              <a:gd name="T37" fmla="*/ 419 h 767"/>
              <a:gd name="T38" fmla="*/ 324 w 3138"/>
              <a:gd name="T39" fmla="*/ 357 h 767"/>
              <a:gd name="T40" fmla="*/ 376 w 3138"/>
              <a:gd name="T41" fmla="*/ 437 h 767"/>
              <a:gd name="T42" fmla="*/ 299 w 3138"/>
              <a:gd name="T43" fmla="*/ 436 h 767"/>
              <a:gd name="T44" fmla="*/ 456 w 3138"/>
              <a:gd name="T45" fmla="*/ 187 h 767"/>
              <a:gd name="T46" fmla="*/ 223 w 3138"/>
              <a:gd name="T47" fmla="*/ 605 h 767"/>
              <a:gd name="T48" fmla="*/ 368 w 3138"/>
              <a:gd name="T49" fmla="*/ 659 h 767"/>
              <a:gd name="T50" fmla="*/ 393 w 3138"/>
              <a:gd name="T51" fmla="*/ 182 h 767"/>
              <a:gd name="T52" fmla="*/ 524 w 3138"/>
              <a:gd name="T53" fmla="*/ 604 h 767"/>
              <a:gd name="T54" fmla="*/ 587 w 3138"/>
              <a:gd name="T55" fmla="*/ 516 h 767"/>
              <a:gd name="T56" fmla="*/ 625 w 3138"/>
              <a:gd name="T57" fmla="*/ 467 h 767"/>
              <a:gd name="T58" fmla="*/ 649 w 3138"/>
              <a:gd name="T59" fmla="*/ 428 h 767"/>
              <a:gd name="T60" fmla="*/ 592 w 3138"/>
              <a:gd name="T61" fmla="*/ 384 h 767"/>
              <a:gd name="T62" fmla="*/ 639 w 3138"/>
              <a:gd name="T63" fmla="*/ 345 h 767"/>
              <a:gd name="T64" fmla="*/ 593 w 3138"/>
              <a:gd name="T65" fmla="*/ 302 h 767"/>
              <a:gd name="T66" fmla="*/ 592 w 3138"/>
              <a:gd name="T67" fmla="*/ 251 h 767"/>
              <a:gd name="T68" fmla="*/ 393 w 3138"/>
              <a:gd name="T69" fmla="*/ 165 h 767"/>
              <a:gd name="T70" fmla="*/ 161 w 3138"/>
              <a:gd name="T71" fmla="*/ 240 h 767"/>
              <a:gd name="T72" fmla="*/ 118 w 3138"/>
              <a:gd name="T73" fmla="*/ 291 h 767"/>
              <a:gd name="T74" fmla="*/ 93 w 3138"/>
              <a:gd name="T75" fmla="*/ 344 h 767"/>
              <a:gd name="T76" fmla="*/ 91 w 3138"/>
              <a:gd name="T77" fmla="*/ 384 h 767"/>
              <a:gd name="T78" fmla="*/ 138 w 3138"/>
              <a:gd name="T79" fmla="*/ 428 h 767"/>
              <a:gd name="T80" fmla="*/ 103 w 3138"/>
              <a:gd name="T81" fmla="*/ 468 h 767"/>
              <a:gd name="T82" fmla="*/ 133 w 3138"/>
              <a:gd name="T83" fmla="*/ 523 h 767"/>
              <a:gd name="T84" fmla="*/ 253 w 3138"/>
              <a:gd name="T85" fmla="*/ 634 h 767"/>
              <a:gd name="T86" fmla="*/ 361 w 3138"/>
              <a:gd name="T87" fmla="*/ 672 h 767"/>
              <a:gd name="T88" fmla="*/ 428 w 3138"/>
              <a:gd name="T89" fmla="*/ 634 h 767"/>
              <a:gd name="T90" fmla="*/ 450 w 3138"/>
              <a:gd name="T91" fmla="*/ 154 h 767"/>
              <a:gd name="T92" fmla="*/ 523 w 3138"/>
              <a:gd name="T93" fmla="*/ 149 h 767"/>
              <a:gd name="T94" fmla="*/ 433 w 3138"/>
              <a:gd name="T95" fmla="*/ 138 h 767"/>
              <a:gd name="T96" fmla="*/ 426 w 3138"/>
              <a:gd name="T97" fmla="*/ 126 h 767"/>
              <a:gd name="T98" fmla="*/ 447 w 3138"/>
              <a:gd name="T99" fmla="*/ 106 h 767"/>
              <a:gd name="T100" fmla="*/ 368 w 3138"/>
              <a:gd name="T101" fmla="*/ 685 h 767"/>
              <a:gd name="T102" fmla="*/ 186 w 3138"/>
              <a:gd name="T103" fmla="*/ 151 h 767"/>
              <a:gd name="T104" fmla="*/ 663 w 3138"/>
              <a:gd name="T105" fmla="*/ 437 h 767"/>
              <a:gd name="T106" fmla="*/ 2525 w 3138"/>
              <a:gd name="T107" fmla="*/ 567 h 767"/>
              <a:gd name="T108" fmla="*/ 2060 w 3138"/>
              <a:gd name="T109" fmla="*/ 443 h 767"/>
              <a:gd name="T110" fmla="*/ 1678 w 3138"/>
              <a:gd name="T111" fmla="*/ 448 h 767"/>
              <a:gd name="T112" fmla="*/ 1306 w 3138"/>
              <a:gd name="T113" fmla="*/ 507 h 767"/>
              <a:gd name="T114" fmla="*/ 1015 w 3138"/>
              <a:gd name="T115" fmla="*/ 494 h 767"/>
              <a:gd name="T116" fmla="*/ 2764 w 3138"/>
              <a:gd name="T117" fmla="*/ 175 h 767"/>
              <a:gd name="T118" fmla="*/ 2456 w 3138"/>
              <a:gd name="T119" fmla="*/ 261 h 767"/>
              <a:gd name="T120" fmla="*/ 1984 w 3138"/>
              <a:gd name="T121" fmla="*/ 198 h 767"/>
              <a:gd name="T122" fmla="*/ 1365 w 3138"/>
              <a:gd name="T123" fmla="*/ 333 h 767"/>
              <a:gd name="T124" fmla="*/ 1082 w 3138"/>
              <a:gd name="T125" fmla="*/ 15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8" h="767">
                <a:moveTo>
                  <a:pt x="726" y="389"/>
                </a:moveTo>
                <a:lnTo>
                  <a:pt x="726" y="389"/>
                </a:lnTo>
                <a:cubicBezTo>
                  <a:pt x="726" y="386"/>
                  <a:pt x="724" y="384"/>
                  <a:pt x="722" y="384"/>
                </a:cubicBezTo>
                <a:cubicBezTo>
                  <a:pt x="719" y="384"/>
                  <a:pt x="717" y="386"/>
                  <a:pt x="717" y="389"/>
                </a:cubicBezTo>
                <a:cubicBezTo>
                  <a:pt x="717" y="391"/>
                  <a:pt x="719" y="394"/>
                  <a:pt x="722" y="394"/>
                </a:cubicBezTo>
                <a:cubicBezTo>
                  <a:pt x="724" y="394"/>
                  <a:pt x="726" y="391"/>
                  <a:pt x="726" y="389"/>
                </a:cubicBezTo>
                <a:lnTo>
                  <a:pt x="726" y="389"/>
                </a:lnTo>
                <a:close/>
                <a:moveTo>
                  <a:pt x="19" y="389"/>
                </a:moveTo>
                <a:lnTo>
                  <a:pt x="19" y="389"/>
                </a:lnTo>
                <a:cubicBezTo>
                  <a:pt x="19" y="391"/>
                  <a:pt x="21" y="394"/>
                  <a:pt x="24" y="394"/>
                </a:cubicBezTo>
                <a:cubicBezTo>
                  <a:pt x="26" y="394"/>
                  <a:pt x="29" y="391"/>
                  <a:pt x="29" y="389"/>
                </a:cubicBezTo>
                <a:cubicBezTo>
                  <a:pt x="29" y="386"/>
                  <a:pt x="26" y="384"/>
                  <a:pt x="24" y="384"/>
                </a:cubicBezTo>
                <a:cubicBezTo>
                  <a:pt x="21" y="384"/>
                  <a:pt x="19" y="386"/>
                  <a:pt x="19" y="389"/>
                </a:cubicBezTo>
                <a:lnTo>
                  <a:pt x="19" y="389"/>
                </a:lnTo>
                <a:close/>
                <a:moveTo>
                  <a:pt x="729" y="465"/>
                </a:moveTo>
                <a:lnTo>
                  <a:pt x="729" y="465"/>
                </a:lnTo>
                <a:lnTo>
                  <a:pt x="696" y="455"/>
                </a:lnTo>
                <a:cubicBezTo>
                  <a:pt x="689" y="453"/>
                  <a:pt x="688" y="451"/>
                  <a:pt x="689" y="446"/>
                </a:cubicBezTo>
                <a:lnTo>
                  <a:pt x="687" y="446"/>
                </a:lnTo>
                <a:lnTo>
                  <a:pt x="682" y="465"/>
                </a:lnTo>
                <a:lnTo>
                  <a:pt x="683" y="466"/>
                </a:lnTo>
                <a:cubicBezTo>
                  <a:pt x="685" y="461"/>
                  <a:pt x="687" y="460"/>
                  <a:pt x="694" y="462"/>
                </a:cubicBezTo>
                <a:lnTo>
                  <a:pt x="709" y="467"/>
                </a:lnTo>
                <a:lnTo>
                  <a:pt x="700" y="496"/>
                </a:lnTo>
                <a:lnTo>
                  <a:pt x="685" y="492"/>
                </a:lnTo>
                <a:cubicBezTo>
                  <a:pt x="678" y="490"/>
                  <a:pt x="677" y="487"/>
                  <a:pt x="678" y="483"/>
                </a:cubicBezTo>
                <a:lnTo>
                  <a:pt x="677" y="483"/>
                </a:lnTo>
                <a:lnTo>
                  <a:pt x="671" y="502"/>
                </a:lnTo>
                <a:lnTo>
                  <a:pt x="673" y="503"/>
                </a:lnTo>
                <a:cubicBezTo>
                  <a:pt x="674" y="498"/>
                  <a:pt x="677" y="497"/>
                  <a:pt x="683" y="499"/>
                </a:cubicBezTo>
                <a:lnTo>
                  <a:pt x="716" y="509"/>
                </a:lnTo>
                <a:cubicBezTo>
                  <a:pt x="724" y="511"/>
                  <a:pt x="724" y="514"/>
                  <a:pt x="723" y="518"/>
                </a:cubicBezTo>
                <a:lnTo>
                  <a:pt x="725" y="518"/>
                </a:lnTo>
                <a:lnTo>
                  <a:pt x="730" y="498"/>
                </a:lnTo>
                <a:lnTo>
                  <a:pt x="729" y="498"/>
                </a:lnTo>
                <a:cubicBezTo>
                  <a:pt x="728" y="503"/>
                  <a:pt x="725" y="504"/>
                  <a:pt x="719" y="502"/>
                </a:cubicBezTo>
                <a:lnTo>
                  <a:pt x="703" y="497"/>
                </a:lnTo>
                <a:lnTo>
                  <a:pt x="711" y="467"/>
                </a:lnTo>
                <a:lnTo>
                  <a:pt x="727" y="472"/>
                </a:lnTo>
                <a:cubicBezTo>
                  <a:pt x="734" y="474"/>
                  <a:pt x="735" y="476"/>
                  <a:pt x="734" y="481"/>
                </a:cubicBezTo>
                <a:lnTo>
                  <a:pt x="735" y="481"/>
                </a:lnTo>
                <a:lnTo>
                  <a:pt x="741" y="461"/>
                </a:lnTo>
                <a:lnTo>
                  <a:pt x="739" y="461"/>
                </a:lnTo>
                <a:cubicBezTo>
                  <a:pt x="738" y="466"/>
                  <a:pt x="735" y="467"/>
                  <a:pt x="729" y="465"/>
                </a:cubicBezTo>
                <a:lnTo>
                  <a:pt x="729" y="465"/>
                </a:lnTo>
                <a:close/>
                <a:moveTo>
                  <a:pt x="689" y="545"/>
                </a:moveTo>
                <a:lnTo>
                  <a:pt x="689" y="545"/>
                </a:lnTo>
                <a:lnTo>
                  <a:pt x="687" y="544"/>
                </a:lnTo>
                <a:lnTo>
                  <a:pt x="676" y="564"/>
                </a:lnTo>
                <a:lnTo>
                  <a:pt x="677" y="565"/>
                </a:lnTo>
                <a:lnTo>
                  <a:pt x="678" y="563"/>
                </a:lnTo>
                <a:cubicBezTo>
                  <a:pt x="681" y="559"/>
                  <a:pt x="684" y="559"/>
                  <a:pt x="689" y="562"/>
                </a:cubicBezTo>
                <a:lnTo>
                  <a:pt x="695" y="566"/>
                </a:lnTo>
                <a:cubicBezTo>
                  <a:pt x="699" y="568"/>
                  <a:pt x="697" y="573"/>
                  <a:pt x="695" y="577"/>
                </a:cubicBezTo>
                <a:cubicBezTo>
                  <a:pt x="688" y="588"/>
                  <a:pt x="672" y="591"/>
                  <a:pt x="659" y="582"/>
                </a:cubicBezTo>
                <a:cubicBezTo>
                  <a:pt x="645" y="574"/>
                  <a:pt x="641" y="561"/>
                  <a:pt x="647" y="551"/>
                </a:cubicBezTo>
                <a:cubicBezTo>
                  <a:pt x="651" y="544"/>
                  <a:pt x="660" y="538"/>
                  <a:pt x="670" y="543"/>
                </a:cubicBezTo>
                <a:lnTo>
                  <a:pt x="671" y="541"/>
                </a:lnTo>
                <a:lnTo>
                  <a:pt x="657" y="533"/>
                </a:lnTo>
                <a:lnTo>
                  <a:pt x="656" y="534"/>
                </a:lnTo>
                <a:cubicBezTo>
                  <a:pt x="657" y="535"/>
                  <a:pt x="657" y="536"/>
                  <a:pt x="656" y="538"/>
                </a:cubicBezTo>
                <a:cubicBezTo>
                  <a:pt x="653" y="542"/>
                  <a:pt x="650" y="543"/>
                  <a:pt x="646" y="550"/>
                </a:cubicBezTo>
                <a:cubicBezTo>
                  <a:pt x="638" y="562"/>
                  <a:pt x="640" y="581"/>
                  <a:pt x="657" y="591"/>
                </a:cubicBezTo>
                <a:cubicBezTo>
                  <a:pt x="668" y="598"/>
                  <a:pt x="685" y="599"/>
                  <a:pt x="698" y="577"/>
                </a:cubicBezTo>
                <a:cubicBezTo>
                  <a:pt x="699" y="575"/>
                  <a:pt x="704" y="566"/>
                  <a:pt x="705" y="563"/>
                </a:cubicBezTo>
                <a:lnTo>
                  <a:pt x="692" y="555"/>
                </a:lnTo>
                <a:cubicBezTo>
                  <a:pt x="688" y="552"/>
                  <a:pt x="686" y="550"/>
                  <a:pt x="689" y="545"/>
                </a:cubicBezTo>
                <a:lnTo>
                  <a:pt x="689" y="545"/>
                </a:lnTo>
                <a:close/>
                <a:moveTo>
                  <a:pt x="616" y="617"/>
                </a:moveTo>
                <a:lnTo>
                  <a:pt x="616" y="617"/>
                </a:lnTo>
                <a:cubicBezTo>
                  <a:pt x="611" y="612"/>
                  <a:pt x="603" y="612"/>
                  <a:pt x="597" y="618"/>
                </a:cubicBezTo>
                <a:lnTo>
                  <a:pt x="593" y="622"/>
                </a:lnTo>
                <a:lnTo>
                  <a:pt x="611" y="641"/>
                </a:lnTo>
                <a:lnTo>
                  <a:pt x="616" y="636"/>
                </a:lnTo>
                <a:cubicBezTo>
                  <a:pt x="623" y="629"/>
                  <a:pt x="621" y="622"/>
                  <a:pt x="616" y="617"/>
                </a:cubicBezTo>
                <a:lnTo>
                  <a:pt x="616" y="617"/>
                </a:lnTo>
                <a:close/>
                <a:moveTo>
                  <a:pt x="658" y="631"/>
                </a:moveTo>
                <a:lnTo>
                  <a:pt x="658" y="631"/>
                </a:lnTo>
                <a:lnTo>
                  <a:pt x="659" y="632"/>
                </a:lnTo>
                <a:lnTo>
                  <a:pt x="651" y="640"/>
                </a:lnTo>
                <a:cubicBezTo>
                  <a:pt x="635" y="639"/>
                  <a:pt x="623" y="632"/>
                  <a:pt x="616" y="639"/>
                </a:cubicBezTo>
                <a:lnTo>
                  <a:pt x="613" y="642"/>
                </a:lnTo>
                <a:lnTo>
                  <a:pt x="624" y="653"/>
                </a:lnTo>
                <a:cubicBezTo>
                  <a:pt x="629" y="658"/>
                  <a:pt x="631" y="658"/>
                  <a:pt x="634" y="655"/>
                </a:cubicBezTo>
                <a:lnTo>
                  <a:pt x="636" y="656"/>
                </a:lnTo>
                <a:lnTo>
                  <a:pt x="622" y="671"/>
                </a:lnTo>
                <a:lnTo>
                  <a:pt x="620" y="670"/>
                </a:lnTo>
                <a:cubicBezTo>
                  <a:pt x="623" y="666"/>
                  <a:pt x="624" y="664"/>
                  <a:pt x="619" y="659"/>
                </a:cubicBezTo>
                <a:lnTo>
                  <a:pt x="594" y="634"/>
                </a:lnTo>
                <a:cubicBezTo>
                  <a:pt x="588" y="628"/>
                  <a:pt x="586" y="629"/>
                  <a:pt x="583" y="632"/>
                </a:cubicBezTo>
                <a:lnTo>
                  <a:pt x="582" y="631"/>
                </a:lnTo>
                <a:lnTo>
                  <a:pt x="598" y="614"/>
                </a:lnTo>
                <a:cubicBezTo>
                  <a:pt x="607" y="605"/>
                  <a:pt x="616" y="606"/>
                  <a:pt x="621" y="611"/>
                </a:cubicBezTo>
                <a:cubicBezTo>
                  <a:pt x="626" y="615"/>
                  <a:pt x="627" y="622"/>
                  <a:pt x="623" y="629"/>
                </a:cubicBezTo>
                <a:cubicBezTo>
                  <a:pt x="635" y="627"/>
                  <a:pt x="651" y="637"/>
                  <a:pt x="658" y="631"/>
                </a:cubicBezTo>
                <a:lnTo>
                  <a:pt x="658" y="631"/>
                </a:lnTo>
                <a:close/>
                <a:moveTo>
                  <a:pt x="576" y="693"/>
                </a:moveTo>
                <a:lnTo>
                  <a:pt x="576" y="693"/>
                </a:lnTo>
                <a:lnTo>
                  <a:pt x="558" y="663"/>
                </a:lnTo>
                <a:cubicBezTo>
                  <a:pt x="555" y="657"/>
                  <a:pt x="555" y="654"/>
                  <a:pt x="559" y="652"/>
                </a:cubicBezTo>
                <a:lnTo>
                  <a:pt x="558" y="650"/>
                </a:lnTo>
                <a:lnTo>
                  <a:pt x="541" y="660"/>
                </a:lnTo>
                <a:lnTo>
                  <a:pt x="542" y="662"/>
                </a:lnTo>
                <a:cubicBezTo>
                  <a:pt x="546" y="660"/>
                  <a:pt x="548" y="661"/>
                  <a:pt x="552" y="666"/>
                </a:cubicBezTo>
                <a:lnTo>
                  <a:pt x="569" y="696"/>
                </a:lnTo>
                <a:cubicBezTo>
                  <a:pt x="568" y="703"/>
                  <a:pt x="565" y="709"/>
                  <a:pt x="559" y="713"/>
                </a:cubicBezTo>
                <a:cubicBezTo>
                  <a:pt x="551" y="717"/>
                  <a:pt x="544" y="714"/>
                  <a:pt x="540" y="707"/>
                </a:cubicBezTo>
                <a:lnTo>
                  <a:pt x="525" y="682"/>
                </a:lnTo>
                <a:cubicBezTo>
                  <a:pt x="522" y="676"/>
                  <a:pt x="523" y="673"/>
                  <a:pt x="527" y="671"/>
                </a:cubicBezTo>
                <a:lnTo>
                  <a:pt x="526" y="669"/>
                </a:lnTo>
                <a:lnTo>
                  <a:pt x="508" y="680"/>
                </a:lnTo>
                <a:lnTo>
                  <a:pt x="509" y="681"/>
                </a:lnTo>
                <a:cubicBezTo>
                  <a:pt x="513" y="679"/>
                  <a:pt x="515" y="679"/>
                  <a:pt x="519" y="686"/>
                </a:cubicBezTo>
                <a:lnTo>
                  <a:pt x="533" y="710"/>
                </a:lnTo>
                <a:cubicBezTo>
                  <a:pt x="538" y="719"/>
                  <a:pt x="547" y="724"/>
                  <a:pt x="559" y="717"/>
                </a:cubicBezTo>
                <a:cubicBezTo>
                  <a:pt x="565" y="713"/>
                  <a:pt x="569" y="708"/>
                  <a:pt x="570" y="700"/>
                </a:cubicBezTo>
                <a:lnTo>
                  <a:pt x="574" y="706"/>
                </a:lnTo>
                <a:lnTo>
                  <a:pt x="586" y="699"/>
                </a:lnTo>
                <a:lnTo>
                  <a:pt x="585" y="698"/>
                </a:lnTo>
                <a:cubicBezTo>
                  <a:pt x="582" y="700"/>
                  <a:pt x="579" y="700"/>
                  <a:pt x="576" y="693"/>
                </a:cubicBezTo>
                <a:lnTo>
                  <a:pt x="576" y="693"/>
                </a:lnTo>
                <a:close/>
                <a:moveTo>
                  <a:pt x="482" y="735"/>
                </a:moveTo>
                <a:lnTo>
                  <a:pt x="482" y="735"/>
                </a:lnTo>
                <a:cubicBezTo>
                  <a:pt x="480" y="727"/>
                  <a:pt x="472" y="723"/>
                  <a:pt x="463" y="726"/>
                </a:cubicBezTo>
                <a:lnTo>
                  <a:pt x="458" y="727"/>
                </a:lnTo>
                <a:lnTo>
                  <a:pt x="462" y="743"/>
                </a:lnTo>
                <a:cubicBezTo>
                  <a:pt x="464" y="751"/>
                  <a:pt x="466" y="752"/>
                  <a:pt x="470" y="751"/>
                </a:cubicBezTo>
                <a:lnTo>
                  <a:pt x="474" y="750"/>
                </a:lnTo>
                <a:cubicBezTo>
                  <a:pt x="480" y="748"/>
                  <a:pt x="484" y="743"/>
                  <a:pt x="482" y="735"/>
                </a:cubicBezTo>
                <a:lnTo>
                  <a:pt x="482" y="735"/>
                </a:lnTo>
                <a:close/>
                <a:moveTo>
                  <a:pt x="457" y="725"/>
                </a:moveTo>
                <a:lnTo>
                  <a:pt x="457" y="725"/>
                </a:lnTo>
                <a:lnTo>
                  <a:pt x="463" y="723"/>
                </a:lnTo>
                <a:cubicBezTo>
                  <a:pt x="470" y="721"/>
                  <a:pt x="474" y="715"/>
                  <a:pt x="472" y="708"/>
                </a:cubicBezTo>
                <a:cubicBezTo>
                  <a:pt x="470" y="702"/>
                  <a:pt x="465" y="698"/>
                  <a:pt x="456" y="700"/>
                </a:cubicBezTo>
                <a:lnTo>
                  <a:pt x="451" y="702"/>
                </a:lnTo>
                <a:lnTo>
                  <a:pt x="457" y="725"/>
                </a:lnTo>
                <a:lnTo>
                  <a:pt x="457" y="725"/>
                </a:lnTo>
                <a:close/>
                <a:moveTo>
                  <a:pt x="490" y="733"/>
                </a:moveTo>
                <a:lnTo>
                  <a:pt x="490" y="733"/>
                </a:lnTo>
                <a:cubicBezTo>
                  <a:pt x="492" y="741"/>
                  <a:pt x="487" y="748"/>
                  <a:pt x="477" y="751"/>
                </a:cubicBezTo>
                <a:lnTo>
                  <a:pt x="452" y="758"/>
                </a:lnTo>
                <a:lnTo>
                  <a:pt x="451" y="757"/>
                </a:lnTo>
                <a:cubicBezTo>
                  <a:pt x="456" y="755"/>
                  <a:pt x="457" y="753"/>
                  <a:pt x="455" y="746"/>
                </a:cubicBezTo>
                <a:lnTo>
                  <a:pt x="446" y="712"/>
                </a:lnTo>
                <a:cubicBezTo>
                  <a:pt x="444" y="705"/>
                  <a:pt x="442" y="704"/>
                  <a:pt x="437" y="705"/>
                </a:cubicBezTo>
                <a:lnTo>
                  <a:pt x="437" y="703"/>
                </a:lnTo>
                <a:lnTo>
                  <a:pt x="457" y="698"/>
                </a:lnTo>
                <a:cubicBezTo>
                  <a:pt x="470" y="694"/>
                  <a:pt x="478" y="699"/>
                  <a:pt x="479" y="706"/>
                </a:cubicBezTo>
                <a:cubicBezTo>
                  <a:pt x="481" y="712"/>
                  <a:pt x="479" y="717"/>
                  <a:pt x="472" y="721"/>
                </a:cubicBezTo>
                <a:lnTo>
                  <a:pt x="472" y="722"/>
                </a:lnTo>
                <a:cubicBezTo>
                  <a:pt x="481" y="721"/>
                  <a:pt x="488" y="726"/>
                  <a:pt x="490" y="733"/>
                </a:cubicBezTo>
                <a:lnTo>
                  <a:pt x="490" y="733"/>
                </a:lnTo>
                <a:close/>
                <a:moveTo>
                  <a:pt x="388" y="709"/>
                </a:moveTo>
                <a:lnTo>
                  <a:pt x="388" y="709"/>
                </a:lnTo>
                <a:lnTo>
                  <a:pt x="388" y="711"/>
                </a:lnTo>
                <a:cubicBezTo>
                  <a:pt x="393" y="711"/>
                  <a:pt x="395" y="713"/>
                  <a:pt x="395" y="720"/>
                </a:cubicBezTo>
                <a:lnTo>
                  <a:pt x="396" y="753"/>
                </a:lnTo>
                <a:lnTo>
                  <a:pt x="395" y="753"/>
                </a:lnTo>
                <a:lnTo>
                  <a:pt x="360" y="709"/>
                </a:lnTo>
                <a:lnTo>
                  <a:pt x="346" y="709"/>
                </a:lnTo>
                <a:lnTo>
                  <a:pt x="346" y="711"/>
                </a:lnTo>
                <a:cubicBezTo>
                  <a:pt x="352" y="712"/>
                  <a:pt x="354" y="715"/>
                  <a:pt x="354" y="722"/>
                </a:cubicBezTo>
                <a:lnTo>
                  <a:pt x="355" y="755"/>
                </a:lnTo>
                <a:cubicBezTo>
                  <a:pt x="355" y="763"/>
                  <a:pt x="352" y="765"/>
                  <a:pt x="348" y="765"/>
                </a:cubicBezTo>
                <a:lnTo>
                  <a:pt x="348" y="767"/>
                </a:lnTo>
                <a:lnTo>
                  <a:pt x="365" y="766"/>
                </a:lnTo>
                <a:lnTo>
                  <a:pt x="365" y="765"/>
                </a:lnTo>
                <a:cubicBezTo>
                  <a:pt x="360" y="765"/>
                  <a:pt x="357" y="763"/>
                  <a:pt x="357" y="757"/>
                </a:cubicBezTo>
                <a:lnTo>
                  <a:pt x="357" y="717"/>
                </a:lnTo>
                <a:lnTo>
                  <a:pt x="357" y="717"/>
                </a:lnTo>
                <a:lnTo>
                  <a:pt x="397" y="766"/>
                </a:lnTo>
                <a:lnTo>
                  <a:pt x="399" y="766"/>
                </a:lnTo>
                <a:lnTo>
                  <a:pt x="398" y="720"/>
                </a:lnTo>
                <a:cubicBezTo>
                  <a:pt x="398" y="713"/>
                  <a:pt x="400" y="711"/>
                  <a:pt x="405" y="711"/>
                </a:cubicBezTo>
                <a:lnTo>
                  <a:pt x="405" y="709"/>
                </a:lnTo>
                <a:lnTo>
                  <a:pt x="388" y="709"/>
                </a:lnTo>
                <a:lnTo>
                  <a:pt x="388" y="709"/>
                </a:lnTo>
                <a:close/>
                <a:moveTo>
                  <a:pt x="294" y="701"/>
                </a:moveTo>
                <a:lnTo>
                  <a:pt x="294" y="701"/>
                </a:lnTo>
                <a:cubicBezTo>
                  <a:pt x="298" y="702"/>
                  <a:pt x="299" y="704"/>
                  <a:pt x="298" y="711"/>
                </a:cubicBezTo>
                <a:lnTo>
                  <a:pt x="290" y="746"/>
                </a:lnTo>
                <a:cubicBezTo>
                  <a:pt x="289" y="753"/>
                  <a:pt x="287" y="754"/>
                  <a:pt x="282" y="753"/>
                </a:cubicBezTo>
                <a:lnTo>
                  <a:pt x="282" y="755"/>
                </a:lnTo>
                <a:lnTo>
                  <a:pt x="302" y="759"/>
                </a:lnTo>
                <a:lnTo>
                  <a:pt x="302" y="758"/>
                </a:lnTo>
                <a:cubicBezTo>
                  <a:pt x="297" y="757"/>
                  <a:pt x="296" y="754"/>
                  <a:pt x="298" y="748"/>
                </a:cubicBezTo>
                <a:lnTo>
                  <a:pt x="305" y="713"/>
                </a:lnTo>
                <a:cubicBezTo>
                  <a:pt x="307" y="706"/>
                  <a:pt x="309" y="704"/>
                  <a:pt x="313" y="705"/>
                </a:cubicBezTo>
                <a:lnTo>
                  <a:pt x="314" y="704"/>
                </a:lnTo>
                <a:lnTo>
                  <a:pt x="294" y="699"/>
                </a:lnTo>
                <a:lnTo>
                  <a:pt x="294" y="701"/>
                </a:lnTo>
                <a:lnTo>
                  <a:pt x="294" y="701"/>
                </a:lnTo>
                <a:close/>
                <a:moveTo>
                  <a:pt x="234" y="679"/>
                </a:moveTo>
                <a:lnTo>
                  <a:pt x="234" y="679"/>
                </a:lnTo>
                <a:lnTo>
                  <a:pt x="224" y="675"/>
                </a:lnTo>
                <a:lnTo>
                  <a:pt x="207" y="713"/>
                </a:lnTo>
                <a:cubicBezTo>
                  <a:pt x="203" y="721"/>
                  <a:pt x="204" y="723"/>
                  <a:pt x="209" y="726"/>
                </a:cubicBezTo>
                <a:lnTo>
                  <a:pt x="214" y="728"/>
                </a:lnTo>
                <a:cubicBezTo>
                  <a:pt x="227" y="734"/>
                  <a:pt x="238" y="729"/>
                  <a:pt x="245" y="714"/>
                </a:cubicBezTo>
                <a:cubicBezTo>
                  <a:pt x="250" y="702"/>
                  <a:pt x="250" y="687"/>
                  <a:pt x="234" y="679"/>
                </a:cubicBezTo>
                <a:lnTo>
                  <a:pt x="234" y="679"/>
                </a:lnTo>
                <a:close/>
                <a:moveTo>
                  <a:pt x="253" y="718"/>
                </a:moveTo>
                <a:lnTo>
                  <a:pt x="253" y="718"/>
                </a:lnTo>
                <a:cubicBezTo>
                  <a:pt x="247" y="731"/>
                  <a:pt x="233" y="739"/>
                  <a:pt x="213" y="730"/>
                </a:cubicBezTo>
                <a:lnTo>
                  <a:pt x="189" y="719"/>
                </a:lnTo>
                <a:lnTo>
                  <a:pt x="190" y="717"/>
                </a:lnTo>
                <a:cubicBezTo>
                  <a:pt x="194" y="719"/>
                  <a:pt x="197" y="718"/>
                  <a:pt x="199" y="712"/>
                </a:cubicBezTo>
                <a:lnTo>
                  <a:pt x="214" y="679"/>
                </a:lnTo>
                <a:cubicBezTo>
                  <a:pt x="217" y="673"/>
                  <a:pt x="216" y="670"/>
                  <a:pt x="212" y="668"/>
                </a:cubicBezTo>
                <a:lnTo>
                  <a:pt x="213" y="667"/>
                </a:lnTo>
                <a:lnTo>
                  <a:pt x="236" y="678"/>
                </a:lnTo>
                <a:cubicBezTo>
                  <a:pt x="255" y="687"/>
                  <a:pt x="259" y="705"/>
                  <a:pt x="253" y="718"/>
                </a:cubicBezTo>
                <a:lnTo>
                  <a:pt x="253" y="718"/>
                </a:lnTo>
                <a:close/>
                <a:moveTo>
                  <a:pt x="153" y="623"/>
                </a:moveTo>
                <a:lnTo>
                  <a:pt x="153" y="623"/>
                </a:lnTo>
                <a:cubicBezTo>
                  <a:pt x="157" y="626"/>
                  <a:pt x="157" y="628"/>
                  <a:pt x="152" y="634"/>
                </a:cubicBezTo>
                <a:lnTo>
                  <a:pt x="130" y="661"/>
                </a:lnTo>
                <a:cubicBezTo>
                  <a:pt x="125" y="667"/>
                  <a:pt x="123" y="667"/>
                  <a:pt x="120" y="664"/>
                </a:cubicBezTo>
                <a:lnTo>
                  <a:pt x="119" y="666"/>
                </a:lnTo>
                <a:lnTo>
                  <a:pt x="150" y="692"/>
                </a:lnTo>
                <a:lnTo>
                  <a:pt x="158" y="685"/>
                </a:lnTo>
                <a:lnTo>
                  <a:pt x="157" y="684"/>
                </a:lnTo>
                <a:cubicBezTo>
                  <a:pt x="150" y="688"/>
                  <a:pt x="148" y="687"/>
                  <a:pt x="142" y="681"/>
                </a:cubicBezTo>
                <a:lnTo>
                  <a:pt x="134" y="675"/>
                </a:lnTo>
                <a:cubicBezTo>
                  <a:pt x="132" y="673"/>
                  <a:pt x="132" y="671"/>
                  <a:pt x="133" y="669"/>
                </a:cubicBezTo>
                <a:lnTo>
                  <a:pt x="146" y="654"/>
                </a:lnTo>
                <a:lnTo>
                  <a:pt x="157" y="663"/>
                </a:lnTo>
                <a:cubicBezTo>
                  <a:pt x="161" y="666"/>
                  <a:pt x="161" y="667"/>
                  <a:pt x="159" y="672"/>
                </a:cubicBezTo>
                <a:lnTo>
                  <a:pt x="161" y="673"/>
                </a:lnTo>
                <a:lnTo>
                  <a:pt x="169" y="662"/>
                </a:lnTo>
                <a:lnTo>
                  <a:pt x="168" y="661"/>
                </a:lnTo>
                <a:cubicBezTo>
                  <a:pt x="164" y="664"/>
                  <a:pt x="163" y="664"/>
                  <a:pt x="160" y="662"/>
                </a:cubicBezTo>
                <a:lnTo>
                  <a:pt x="148" y="651"/>
                </a:lnTo>
                <a:lnTo>
                  <a:pt x="163" y="633"/>
                </a:lnTo>
                <a:lnTo>
                  <a:pt x="175" y="643"/>
                </a:lnTo>
                <a:cubicBezTo>
                  <a:pt x="180" y="647"/>
                  <a:pt x="181" y="649"/>
                  <a:pt x="178" y="654"/>
                </a:cubicBezTo>
                <a:lnTo>
                  <a:pt x="179" y="655"/>
                </a:lnTo>
                <a:lnTo>
                  <a:pt x="185" y="648"/>
                </a:lnTo>
                <a:lnTo>
                  <a:pt x="154" y="622"/>
                </a:lnTo>
                <a:lnTo>
                  <a:pt x="153" y="623"/>
                </a:lnTo>
                <a:lnTo>
                  <a:pt x="153" y="623"/>
                </a:lnTo>
                <a:close/>
                <a:moveTo>
                  <a:pt x="85" y="529"/>
                </a:moveTo>
                <a:lnTo>
                  <a:pt x="85" y="529"/>
                </a:lnTo>
                <a:cubicBezTo>
                  <a:pt x="87" y="533"/>
                  <a:pt x="86" y="535"/>
                  <a:pt x="80" y="539"/>
                </a:cubicBezTo>
                <a:lnTo>
                  <a:pt x="50" y="556"/>
                </a:lnTo>
                <a:cubicBezTo>
                  <a:pt x="44" y="560"/>
                  <a:pt x="41" y="559"/>
                  <a:pt x="39" y="555"/>
                </a:cubicBezTo>
                <a:lnTo>
                  <a:pt x="38" y="556"/>
                </a:lnTo>
                <a:lnTo>
                  <a:pt x="48" y="574"/>
                </a:lnTo>
                <a:lnTo>
                  <a:pt x="49" y="573"/>
                </a:lnTo>
                <a:cubicBezTo>
                  <a:pt x="47" y="569"/>
                  <a:pt x="48" y="566"/>
                  <a:pt x="54" y="563"/>
                </a:cubicBezTo>
                <a:lnTo>
                  <a:pt x="68" y="555"/>
                </a:lnTo>
                <a:lnTo>
                  <a:pt x="75" y="568"/>
                </a:lnTo>
                <a:cubicBezTo>
                  <a:pt x="77" y="571"/>
                  <a:pt x="76" y="574"/>
                  <a:pt x="73" y="576"/>
                </a:cubicBezTo>
                <a:lnTo>
                  <a:pt x="73" y="578"/>
                </a:lnTo>
                <a:lnTo>
                  <a:pt x="87" y="570"/>
                </a:lnTo>
                <a:lnTo>
                  <a:pt x="86" y="568"/>
                </a:lnTo>
                <a:cubicBezTo>
                  <a:pt x="82" y="570"/>
                  <a:pt x="80" y="570"/>
                  <a:pt x="77" y="566"/>
                </a:cubicBezTo>
                <a:lnTo>
                  <a:pt x="70" y="553"/>
                </a:lnTo>
                <a:lnTo>
                  <a:pt x="91" y="541"/>
                </a:lnTo>
                <a:lnTo>
                  <a:pt x="98" y="554"/>
                </a:lnTo>
                <a:cubicBezTo>
                  <a:pt x="101" y="559"/>
                  <a:pt x="101" y="561"/>
                  <a:pt x="96" y="566"/>
                </a:cubicBezTo>
                <a:lnTo>
                  <a:pt x="96" y="567"/>
                </a:lnTo>
                <a:lnTo>
                  <a:pt x="105" y="562"/>
                </a:lnTo>
                <a:lnTo>
                  <a:pt x="86" y="528"/>
                </a:lnTo>
                <a:lnTo>
                  <a:pt x="85" y="529"/>
                </a:lnTo>
                <a:lnTo>
                  <a:pt x="85" y="529"/>
                </a:lnTo>
                <a:close/>
                <a:moveTo>
                  <a:pt x="45" y="502"/>
                </a:moveTo>
                <a:lnTo>
                  <a:pt x="45" y="502"/>
                </a:lnTo>
                <a:cubicBezTo>
                  <a:pt x="62" y="497"/>
                  <a:pt x="69" y="486"/>
                  <a:pt x="66" y="474"/>
                </a:cubicBezTo>
                <a:cubicBezTo>
                  <a:pt x="62" y="461"/>
                  <a:pt x="49" y="456"/>
                  <a:pt x="34" y="461"/>
                </a:cubicBezTo>
                <a:cubicBezTo>
                  <a:pt x="18" y="465"/>
                  <a:pt x="10" y="477"/>
                  <a:pt x="13" y="489"/>
                </a:cubicBezTo>
                <a:cubicBezTo>
                  <a:pt x="17" y="503"/>
                  <a:pt x="32" y="506"/>
                  <a:pt x="45" y="502"/>
                </a:cubicBezTo>
                <a:lnTo>
                  <a:pt x="45" y="502"/>
                </a:lnTo>
                <a:close/>
                <a:moveTo>
                  <a:pt x="11" y="490"/>
                </a:moveTo>
                <a:lnTo>
                  <a:pt x="11" y="490"/>
                </a:lnTo>
                <a:cubicBezTo>
                  <a:pt x="7" y="473"/>
                  <a:pt x="15" y="457"/>
                  <a:pt x="31" y="452"/>
                </a:cubicBezTo>
                <a:cubicBezTo>
                  <a:pt x="47" y="448"/>
                  <a:pt x="63" y="457"/>
                  <a:pt x="68" y="473"/>
                </a:cubicBezTo>
                <a:cubicBezTo>
                  <a:pt x="72" y="490"/>
                  <a:pt x="63" y="506"/>
                  <a:pt x="48" y="511"/>
                </a:cubicBezTo>
                <a:cubicBezTo>
                  <a:pt x="32" y="515"/>
                  <a:pt x="16" y="506"/>
                  <a:pt x="11" y="490"/>
                </a:cubicBezTo>
                <a:lnTo>
                  <a:pt x="11" y="490"/>
                </a:lnTo>
                <a:close/>
                <a:moveTo>
                  <a:pt x="740" y="313"/>
                </a:moveTo>
                <a:lnTo>
                  <a:pt x="740" y="313"/>
                </a:lnTo>
                <a:cubicBezTo>
                  <a:pt x="741" y="318"/>
                  <a:pt x="737" y="318"/>
                  <a:pt x="732" y="317"/>
                </a:cubicBezTo>
                <a:lnTo>
                  <a:pt x="716" y="311"/>
                </a:lnTo>
                <a:lnTo>
                  <a:pt x="730" y="296"/>
                </a:lnTo>
                <a:cubicBezTo>
                  <a:pt x="733" y="293"/>
                  <a:pt x="736" y="293"/>
                  <a:pt x="737" y="299"/>
                </a:cubicBezTo>
                <a:lnTo>
                  <a:pt x="738" y="299"/>
                </a:lnTo>
                <a:lnTo>
                  <a:pt x="734" y="277"/>
                </a:lnTo>
                <a:lnTo>
                  <a:pt x="732" y="278"/>
                </a:lnTo>
                <a:cubicBezTo>
                  <a:pt x="733" y="282"/>
                  <a:pt x="732" y="284"/>
                  <a:pt x="727" y="289"/>
                </a:cubicBezTo>
                <a:lnTo>
                  <a:pt x="711" y="305"/>
                </a:lnTo>
                <a:lnTo>
                  <a:pt x="694" y="309"/>
                </a:lnTo>
                <a:cubicBezTo>
                  <a:pt x="686" y="310"/>
                  <a:pt x="685" y="308"/>
                  <a:pt x="684" y="304"/>
                </a:cubicBezTo>
                <a:lnTo>
                  <a:pt x="682" y="304"/>
                </a:lnTo>
                <a:lnTo>
                  <a:pt x="687" y="325"/>
                </a:lnTo>
                <a:lnTo>
                  <a:pt x="688" y="324"/>
                </a:lnTo>
                <a:cubicBezTo>
                  <a:pt x="687" y="319"/>
                  <a:pt x="689" y="318"/>
                  <a:pt x="696" y="316"/>
                </a:cubicBezTo>
                <a:lnTo>
                  <a:pt x="713" y="312"/>
                </a:lnTo>
                <a:lnTo>
                  <a:pt x="735" y="321"/>
                </a:lnTo>
                <a:cubicBezTo>
                  <a:pt x="740" y="323"/>
                  <a:pt x="742" y="324"/>
                  <a:pt x="743" y="328"/>
                </a:cubicBezTo>
                <a:lnTo>
                  <a:pt x="744" y="328"/>
                </a:lnTo>
                <a:lnTo>
                  <a:pt x="741" y="313"/>
                </a:lnTo>
                <a:lnTo>
                  <a:pt x="740" y="313"/>
                </a:lnTo>
                <a:lnTo>
                  <a:pt x="740" y="313"/>
                </a:lnTo>
                <a:close/>
                <a:moveTo>
                  <a:pt x="706" y="214"/>
                </a:moveTo>
                <a:lnTo>
                  <a:pt x="706" y="214"/>
                </a:lnTo>
                <a:lnTo>
                  <a:pt x="710" y="222"/>
                </a:lnTo>
                <a:lnTo>
                  <a:pt x="671" y="240"/>
                </a:lnTo>
                <a:cubicBezTo>
                  <a:pt x="664" y="243"/>
                  <a:pt x="662" y="241"/>
                  <a:pt x="660" y="238"/>
                </a:cubicBezTo>
                <a:lnTo>
                  <a:pt x="659" y="238"/>
                </a:lnTo>
                <a:lnTo>
                  <a:pt x="667" y="257"/>
                </a:lnTo>
                <a:lnTo>
                  <a:pt x="668" y="256"/>
                </a:lnTo>
                <a:cubicBezTo>
                  <a:pt x="666" y="252"/>
                  <a:pt x="668" y="250"/>
                  <a:pt x="674" y="247"/>
                </a:cubicBezTo>
                <a:lnTo>
                  <a:pt x="713" y="229"/>
                </a:lnTo>
                <a:lnTo>
                  <a:pt x="716" y="236"/>
                </a:lnTo>
                <a:cubicBezTo>
                  <a:pt x="720" y="245"/>
                  <a:pt x="718" y="248"/>
                  <a:pt x="714" y="251"/>
                </a:cubicBezTo>
                <a:lnTo>
                  <a:pt x="714" y="252"/>
                </a:lnTo>
                <a:lnTo>
                  <a:pt x="726" y="246"/>
                </a:lnTo>
                <a:lnTo>
                  <a:pt x="725" y="245"/>
                </a:lnTo>
                <a:cubicBezTo>
                  <a:pt x="723" y="244"/>
                  <a:pt x="722" y="242"/>
                  <a:pt x="720" y="237"/>
                </a:cubicBezTo>
                <a:lnTo>
                  <a:pt x="707" y="210"/>
                </a:lnTo>
                <a:cubicBezTo>
                  <a:pt x="706" y="208"/>
                  <a:pt x="706" y="206"/>
                  <a:pt x="706" y="205"/>
                </a:cubicBezTo>
                <a:cubicBezTo>
                  <a:pt x="705" y="204"/>
                  <a:pt x="705" y="203"/>
                  <a:pt x="706" y="202"/>
                </a:cubicBezTo>
                <a:lnTo>
                  <a:pt x="705" y="200"/>
                </a:lnTo>
                <a:lnTo>
                  <a:pt x="693" y="206"/>
                </a:lnTo>
                <a:lnTo>
                  <a:pt x="694" y="207"/>
                </a:lnTo>
                <a:cubicBezTo>
                  <a:pt x="700" y="205"/>
                  <a:pt x="703" y="207"/>
                  <a:pt x="706" y="214"/>
                </a:cubicBezTo>
                <a:lnTo>
                  <a:pt x="706" y="214"/>
                </a:lnTo>
                <a:close/>
                <a:moveTo>
                  <a:pt x="631" y="189"/>
                </a:moveTo>
                <a:lnTo>
                  <a:pt x="631" y="189"/>
                </a:lnTo>
                <a:lnTo>
                  <a:pt x="629" y="190"/>
                </a:lnTo>
                <a:lnTo>
                  <a:pt x="641" y="207"/>
                </a:lnTo>
                <a:lnTo>
                  <a:pt x="642" y="206"/>
                </a:lnTo>
                <a:cubicBezTo>
                  <a:pt x="640" y="202"/>
                  <a:pt x="640" y="199"/>
                  <a:pt x="646" y="195"/>
                </a:cubicBezTo>
                <a:lnTo>
                  <a:pt x="674" y="175"/>
                </a:lnTo>
                <a:cubicBezTo>
                  <a:pt x="680" y="171"/>
                  <a:pt x="683" y="171"/>
                  <a:pt x="685" y="175"/>
                </a:cubicBezTo>
                <a:lnTo>
                  <a:pt x="687" y="174"/>
                </a:lnTo>
                <a:lnTo>
                  <a:pt x="675" y="157"/>
                </a:lnTo>
                <a:lnTo>
                  <a:pt x="674" y="158"/>
                </a:lnTo>
                <a:cubicBezTo>
                  <a:pt x="677" y="162"/>
                  <a:pt x="676" y="165"/>
                  <a:pt x="670" y="169"/>
                </a:cubicBezTo>
                <a:lnTo>
                  <a:pt x="642" y="189"/>
                </a:lnTo>
                <a:cubicBezTo>
                  <a:pt x="636" y="193"/>
                  <a:pt x="633" y="193"/>
                  <a:pt x="631" y="189"/>
                </a:cubicBezTo>
                <a:lnTo>
                  <a:pt x="631" y="189"/>
                </a:lnTo>
                <a:close/>
                <a:moveTo>
                  <a:pt x="593" y="146"/>
                </a:moveTo>
                <a:lnTo>
                  <a:pt x="593" y="146"/>
                </a:lnTo>
                <a:cubicBezTo>
                  <a:pt x="595" y="147"/>
                  <a:pt x="596" y="153"/>
                  <a:pt x="600" y="157"/>
                </a:cubicBezTo>
                <a:cubicBezTo>
                  <a:pt x="606" y="163"/>
                  <a:pt x="616" y="163"/>
                  <a:pt x="623" y="157"/>
                </a:cubicBezTo>
                <a:cubicBezTo>
                  <a:pt x="625" y="155"/>
                  <a:pt x="627" y="151"/>
                  <a:pt x="627" y="146"/>
                </a:cubicBezTo>
                <a:cubicBezTo>
                  <a:pt x="627" y="134"/>
                  <a:pt x="619" y="122"/>
                  <a:pt x="626" y="114"/>
                </a:cubicBezTo>
                <a:cubicBezTo>
                  <a:pt x="630" y="111"/>
                  <a:pt x="635" y="111"/>
                  <a:pt x="639" y="116"/>
                </a:cubicBezTo>
                <a:cubicBezTo>
                  <a:pt x="643" y="120"/>
                  <a:pt x="645" y="126"/>
                  <a:pt x="640" y="133"/>
                </a:cubicBezTo>
                <a:lnTo>
                  <a:pt x="641" y="134"/>
                </a:lnTo>
                <a:lnTo>
                  <a:pt x="650" y="125"/>
                </a:lnTo>
                <a:lnTo>
                  <a:pt x="649" y="124"/>
                </a:lnTo>
                <a:cubicBezTo>
                  <a:pt x="648" y="124"/>
                  <a:pt x="648" y="124"/>
                  <a:pt x="647" y="124"/>
                </a:cubicBezTo>
                <a:cubicBezTo>
                  <a:pt x="646" y="122"/>
                  <a:pt x="645" y="119"/>
                  <a:pt x="641" y="114"/>
                </a:cubicBezTo>
                <a:cubicBezTo>
                  <a:pt x="635" y="108"/>
                  <a:pt x="626" y="107"/>
                  <a:pt x="620" y="114"/>
                </a:cubicBezTo>
                <a:cubicBezTo>
                  <a:pt x="617" y="117"/>
                  <a:pt x="615" y="120"/>
                  <a:pt x="615" y="125"/>
                </a:cubicBezTo>
                <a:cubicBezTo>
                  <a:pt x="615" y="134"/>
                  <a:pt x="622" y="149"/>
                  <a:pt x="616" y="155"/>
                </a:cubicBezTo>
                <a:cubicBezTo>
                  <a:pt x="611" y="160"/>
                  <a:pt x="605" y="159"/>
                  <a:pt x="601" y="154"/>
                </a:cubicBezTo>
                <a:cubicBezTo>
                  <a:pt x="597" y="151"/>
                  <a:pt x="594" y="142"/>
                  <a:pt x="601" y="135"/>
                </a:cubicBezTo>
                <a:lnTo>
                  <a:pt x="600" y="134"/>
                </a:lnTo>
                <a:lnTo>
                  <a:pt x="589" y="144"/>
                </a:lnTo>
                <a:lnTo>
                  <a:pt x="590" y="146"/>
                </a:lnTo>
                <a:cubicBezTo>
                  <a:pt x="592" y="145"/>
                  <a:pt x="593" y="145"/>
                  <a:pt x="593" y="146"/>
                </a:cubicBezTo>
                <a:lnTo>
                  <a:pt x="593" y="146"/>
                </a:lnTo>
                <a:close/>
                <a:moveTo>
                  <a:pt x="554" y="80"/>
                </a:moveTo>
                <a:lnTo>
                  <a:pt x="554" y="80"/>
                </a:lnTo>
                <a:lnTo>
                  <a:pt x="559" y="84"/>
                </a:lnTo>
                <a:cubicBezTo>
                  <a:pt x="567" y="90"/>
                  <a:pt x="574" y="86"/>
                  <a:pt x="577" y="81"/>
                </a:cubicBezTo>
                <a:cubicBezTo>
                  <a:pt x="581" y="74"/>
                  <a:pt x="580" y="67"/>
                  <a:pt x="572" y="62"/>
                </a:cubicBezTo>
                <a:lnTo>
                  <a:pt x="568" y="59"/>
                </a:lnTo>
                <a:lnTo>
                  <a:pt x="554" y="80"/>
                </a:lnTo>
                <a:lnTo>
                  <a:pt x="554" y="80"/>
                </a:lnTo>
                <a:close/>
                <a:moveTo>
                  <a:pt x="543" y="108"/>
                </a:moveTo>
                <a:lnTo>
                  <a:pt x="543" y="108"/>
                </a:lnTo>
                <a:lnTo>
                  <a:pt x="527" y="97"/>
                </a:lnTo>
                <a:lnTo>
                  <a:pt x="527" y="95"/>
                </a:lnTo>
                <a:cubicBezTo>
                  <a:pt x="531" y="98"/>
                  <a:pt x="534" y="98"/>
                  <a:pt x="538" y="91"/>
                </a:cubicBezTo>
                <a:lnTo>
                  <a:pt x="557" y="62"/>
                </a:lnTo>
                <a:cubicBezTo>
                  <a:pt x="561" y="55"/>
                  <a:pt x="560" y="53"/>
                  <a:pt x="556" y="51"/>
                </a:cubicBezTo>
                <a:lnTo>
                  <a:pt x="557" y="49"/>
                </a:lnTo>
                <a:lnTo>
                  <a:pt x="576" y="62"/>
                </a:lnTo>
                <a:cubicBezTo>
                  <a:pt x="587" y="69"/>
                  <a:pt x="588" y="79"/>
                  <a:pt x="584" y="85"/>
                </a:cubicBezTo>
                <a:cubicBezTo>
                  <a:pt x="581" y="90"/>
                  <a:pt x="575" y="93"/>
                  <a:pt x="567" y="90"/>
                </a:cubicBezTo>
                <a:cubicBezTo>
                  <a:pt x="572" y="102"/>
                  <a:pt x="565" y="119"/>
                  <a:pt x="572" y="125"/>
                </a:cubicBezTo>
                <a:lnTo>
                  <a:pt x="571" y="127"/>
                </a:lnTo>
                <a:lnTo>
                  <a:pt x="561" y="120"/>
                </a:lnTo>
                <a:cubicBezTo>
                  <a:pt x="560" y="104"/>
                  <a:pt x="565" y="91"/>
                  <a:pt x="556" y="85"/>
                </a:cubicBezTo>
                <a:lnTo>
                  <a:pt x="552" y="82"/>
                </a:lnTo>
                <a:lnTo>
                  <a:pt x="544" y="96"/>
                </a:lnTo>
                <a:cubicBezTo>
                  <a:pt x="540" y="101"/>
                  <a:pt x="540" y="104"/>
                  <a:pt x="544" y="107"/>
                </a:cubicBezTo>
                <a:lnTo>
                  <a:pt x="543" y="108"/>
                </a:lnTo>
                <a:lnTo>
                  <a:pt x="543" y="108"/>
                </a:lnTo>
                <a:close/>
                <a:moveTo>
                  <a:pt x="506" y="75"/>
                </a:moveTo>
                <a:lnTo>
                  <a:pt x="506" y="75"/>
                </a:lnTo>
                <a:lnTo>
                  <a:pt x="504" y="74"/>
                </a:lnTo>
                <a:cubicBezTo>
                  <a:pt x="499" y="80"/>
                  <a:pt x="497" y="80"/>
                  <a:pt x="489" y="77"/>
                </a:cubicBezTo>
                <a:lnTo>
                  <a:pt x="480" y="73"/>
                </a:lnTo>
                <a:cubicBezTo>
                  <a:pt x="477" y="72"/>
                  <a:pt x="476" y="71"/>
                  <a:pt x="477" y="68"/>
                </a:cubicBezTo>
                <a:lnTo>
                  <a:pt x="484" y="49"/>
                </a:lnTo>
                <a:lnTo>
                  <a:pt x="497" y="54"/>
                </a:lnTo>
                <a:cubicBezTo>
                  <a:pt x="503" y="56"/>
                  <a:pt x="503" y="57"/>
                  <a:pt x="503" y="62"/>
                </a:cubicBezTo>
                <a:lnTo>
                  <a:pt x="504" y="63"/>
                </a:lnTo>
                <a:lnTo>
                  <a:pt x="509" y="50"/>
                </a:lnTo>
                <a:lnTo>
                  <a:pt x="507" y="49"/>
                </a:lnTo>
                <a:cubicBezTo>
                  <a:pt x="505" y="53"/>
                  <a:pt x="503" y="53"/>
                  <a:pt x="500" y="52"/>
                </a:cubicBezTo>
                <a:lnTo>
                  <a:pt x="485" y="47"/>
                </a:lnTo>
                <a:lnTo>
                  <a:pt x="493" y="24"/>
                </a:lnTo>
                <a:lnTo>
                  <a:pt x="508" y="29"/>
                </a:lnTo>
                <a:cubicBezTo>
                  <a:pt x="514" y="32"/>
                  <a:pt x="516" y="33"/>
                  <a:pt x="515" y="39"/>
                </a:cubicBezTo>
                <a:lnTo>
                  <a:pt x="516" y="39"/>
                </a:lnTo>
                <a:lnTo>
                  <a:pt x="519" y="30"/>
                </a:lnTo>
                <a:lnTo>
                  <a:pt x="481" y="16"/>
                </a:lnTo>
                <a:lnTo>
                  <a:pt x="481" y="18"/>
                </a:lnTo>
                <a:cubicBezTo>
                  <a:pt x="485" y="20"/>
                  <a:pt x="486" y="22"/>
                  <a:pt x="484" y="29"/>
                </a:cubicBezTo>
                <a:lnTo>
                  <a:pt x="472" y="62"/>
                </a:lnTo>
                <a:cubicBezTo>
                  <a:pt x="469" y="69"/>
                  <a:pt x="467" y="70"/>
                  <a:pt x="463" y="68"/>
                </a:cubicBezTo>
                <a:lnTo>
                  <a:pt x="462" y="70"/>
                </a:lnTo>
                <a:lnTo>
                  <a:pt x="500" y="84"/>
                </a:lnTo>
                <a:lnTo>
                  <a:pt x="506" y="75"/>
                </a:lnTo>
                <a:lnTo>
                  <a:pt x="506" y="75"/>
                </a:lnTo>
                <a:close/>
                <a:moveTo>
                  <a:pt x="403" y="13"/>
                </a:moveTo>
                <a:lnTo>
                  <a:pt x="403" y="13"/>
                </a:lnTo>
                <a:lnTo>
                  <a:pt x="415" y="61"/>
                </a:lnTo>
                <a:lnTo>
                  <a:pt x="416" y="61"/>
                </a:lnTo>
                <a:lnTo>
                  <a:pt x="438" y="19"/>
                </a:lnTo>
                <a:cubicBezTo>
                  <a:pt x="442" y="12"/>
                  <a:pt x="446" y="9"/>
                  <a:pt x="450" y="10"/>
                </a:cubicBezTo>
                <a:lnTo>
                  <a:pt x="450" y="8"/>
                </a:lnTo>
                <a:lnTo>
                  <a:pt x="434" y="6"/>
                </a:lnTo>
                <a:lnTo>
                  <a:pt x="434" y="7"/>
                </a:lnTo>
                <a:cubicBezTo>
                  <a:pt x="439" y="8"/>
                  <a:pt x="439" y="11"/>
                  <a:pt x="437" y="16"/>
                </a:cubicBezTo>
                <a:lnTo>
                  <a:pt x="419" y="49"/>
                </a:lnTo>
                <a:lnTo>
                  <a:pt x="411" y="11"/>
                </a:lnTo>
                <a:cubicBezTo>
                  <a:pt x="409" y="6"/>
                  <a:pt x="412" y="4"/>
                  <a:pt x="416" y="5"/>
                </a:cubicBezTo>
                <a:lnTo>
                  <a:pt x="416" y="3"/>
                </a:lnTo>
                <a:lnTo>
                  <a:pt x="396" y="0"/>
                </a:lnTo>
                <a:lnTo>
                  <a:pt x="396" y="2"/>
                </a:lnTo>
                <a:cubicBezTo>
                  <a:pt x="401" y="3"/>
                  <a:pt x="402" y="6"/>
                  <a:pt x="403" y="13"/>
                </a:cubicBezTo>
                <a:lnTo>
                  <a:pt x="403" y="13"/>
                </a:lnTo>
                <a:close/>
                <a:moveTo>
                  <a:pt x="351" y="12"/>
                </a:moveTo>
                <a:lnTo>
                  <a:pt x="351" y="12"/>
                </a:lnTo>
                <a:lnTo>
                  <a:pt x="352" y="48"/>
                </a:lnTo>
                <a:cubicBezTo>
                  <a:pt x="353" y="55"/>
                  <a:pt x="351" y="57"/>
                  <a:pt x="346" y="57"/>
                </a:cubicBezTo>
                <a:lnTo>
                  <a:pt x="347" y="59"/>
                </a:lnTo>
                <a:lnTo>
                  <a:pt x="367" y="58"/>
                </a:lnTo>
                <a:lnTo>
                  <a:pt x="367" y="56"/>
                </a:lnTo>
                <a:cubicBezTo>
                  <a:pt x="362" y="56"/>
                  <a:pt x="360" y="54"/>
                  <a:pt x="360" y="47"/>
                </a:cubicBezTo>
                <a:lnTo>
                  <a:pt x="358" y="12"/>
                </a:lnTo>
                <a:cubicBezTo>
                  <a:pt x="358" y="5"/>
                  <a:pt x="359" y="3"/>
                  <a:pt x="364" y="2"/>
                </a:cubicBezTo>
                <a:lnTo>
                  <a:pt x="364" y="1"/>
                </a:lnTo>
                <a:lnTo>
                  <a:pt x="344" y="2"/>
                </a:lnTo>
                <a:lnTo>
                  <a:pt x="344" y="3"/>
                </a:lnTo>
                <a:cubicBezTo>
                  <a:pt x="349" y="3"/>
                  <a:pt x="350" y="5"/>
                  <a:pt x="351" y="12"/>
                </a:cubicBezTo>
                <a:lnTo>
                  <a:pt x="351" y="12"/>
                </a:lnTo>
                <a:close/>
                <a:moveTo>
                  <a:pt x="261" y="30"/>
                </a:moveTo>
                <a:lnTo>
                  <a:pt x="261" y="30"/>
                </a:lnTo>
                <a:lnTo>
                  <a:pt x="269" y="62"/>
                </a:lnTo>
                <a:cubicBezTo>
                  <a:pt x="271" y="70"/>
                  <a:pt x="269" y="72"/>
                  <a:pt x="265" y="74"/>
                </a:cubicBezTo>
                <a:lnTo>
                  <a:pt x="265" y="75"/>
                </a:lnTo>
                <a:lnTo>
                  <a:pt x="281" y="71"/>
                </a:lnTo>
                <a:lnTo>
                  <a:pt x="281" y="69"/>
                </a:lnTo>
                <a:cubicBezTo>
                  <a:pt x="276" y="71"/>
                  <a:pt x="273" y="69"/>
                  <a:pt x="272" y="64"/>
                </a:cubicBezTo>
                <a:lnTo>
                  <a:pt x="262" y="25"/>
                </a:lnTo>
                <a:lnTo>
                  <a:pt x="262" y="25"/>
                </a:lnTo>
                <a:lnTo>
                  <a:pt x="313" y="63"/>
                </a:lnTo>
                <a:lnTo>
                  <a:pt x="314" y="62"/>
                </a:lnTo>
                <a:lnTo>
                  <a:pt x="303" y="17"/>
                </a:lnTo>
                <a:cubicBezTo>
                  <a:pt x="301" y="11"/>
                  <a:pt x="302" y="8"/>
                  <a:pt x="308" y="7"/>
                </a:cubicBezTo>
                <a:lnTo>
                  <a:pt x="307" y="5"/>
                </a:lnTo>
                <a:lnTo>
                  <a:pt x="291" y="10"/>
                </a:lnTo>
                <a:lnTo>
                  <a:pt x="291" y="11"/>
                </a:lnTo>
                <a:cubicBezTo>
                  <a:pt x="296" y="10"/>
                  <a:pt x="299" y="11"/>
                  <a:pt x="300" y="19"/>
                </a:cubicBezTo>
                <a:lnTo>
                  <a:pt x="308" y="51"/>
                </a:lnTo>
                <a:lnTo>
                  <a:pt x="308" y="51"/>
                </a:lnTo>
                <a:lnTo>
                  <a:pt x="264" y="17"/>
                </a:lnTo>
                <a:lnTo>
                  <a:pt x="250" y="20"/>
                </a:lnTo>
                <a:lnTo>
                  <a:pt x="250" y="22"/>
                </a:lnTo>
                <a:cubicBezTo>
                  <a:pt x="257" y="21"/>
                  <a:pt x="259" y="24"/>
                  <a:pt x="261" y="30"/>
                </a:cubicBezTo>
                <a:lnTo>
                  <a:pt x="261" y="30"/>
                </a:lnTo>
                <a:close/>
                <a:moveTo>
                  <a:pt x="175" y="70"/>
                </a:moveTo>
                <a:lnTo>
                  <a:pt x="175" y="70"/>
                </a:lnTo>
                <a:lnTo>
                  <a:pt x="188" y="95"/>
                </a:lnTo>
                <a:cubicBezTo>
                  <a:pt x="193" y="103"/>
                  <a:pt x="202" y="109"/>
                  <a:pt x="214" y="102"/>
                </a:cubicBezTo>
                <a:cubicBezTo>
                  <a:pt x="220" y="99"/>
                  <a:pt x="224" y="93"/>
                  <a:pt x="226" y="85"/>
                </a:cubicBezTo>
                <a:lnTo>
                  <a:pt x="230" y="92"/>
                </a:lnTo>
                <a:lnTo>
                  <a:pt x="242" y="85"/>
                </a:lnTo>
                <a:lnTo>
                  <a:pt x="241" y="83"/>
                </a:lnTo>
                <a:cubicBezTo>
                  <a:pt x="237" y="86"/>
                  <a:pt x="234" y="85"/>
                  <a:pt x="231" y="79"/>
                </a:cubicBezTo>
                <a:lnTo>
                  <a:pt x="214" y="48"/>
                </a:lnTo>
                <a:cubicBezTo>
                  <a:pt x="210" y="42"/>
                  <a:pt x="211" y="39"/>
                  <a:pt x="215" y="37"/>
                </a:cubicBezTo>
                <a:lnTo>
                  <a:pt x="214" y="35"/>
                </a:lnTo>
                <a:lnTo>
                  <a:pt x="197" y="45"/>
                </a:lnTo>
                <a:lnTo>
                  <a:pt x="198" y="47"/>
                </a:lnTo>
                <a:cubicBezTo>
                  <a:pt x="202" y="45"/>
                  <a:pt x="204" y="46"/>
                  <a:pt x="207" y="52"/>
                </a:cubicBezTo>
                <a:lnTo>
                  <a:pt x="224" y="81"/>
                </a:lnTo>
                <a:cubicBezTo>
                  <a:pt x="223" y="89"/>
                  <a:pt x="220" y="94"/>
                  <a:pt x="214" y="98"/>
                </a:cubicBezTo>
                <a:cubicBezTo>
                  <a:pt x="206" y="102"/>
                  <a:pt x="199" y="99"/>
                  <a:pt x="195" y="92"/>
                </a:cubicBezTo>
                <a:lnTo>
                  <a:pt x="181" y="67"/>
                </a:lnTo>
                <a:cubicBezTo>
                  <a:pt x="177" y="60"/>
                  <a:pt x="178" y="58"/>
                  <a:pt x="182" y="56"/>
                </a:cubicBezTo>
                <a:lnTo>
                  <a:pt x="181" y="54"/>
                </a:lnTo>
                <a:lnTo>
                  <a:pt x="164" y="64"/>
                </a:lnTo>
                <a:lnTo>
                  <a:pt x="165" y="66"/>
                </a:lnTo>
                <a:cubicBezTo>
                  <a:pt x="169" y="63"/>
                  <a:pt x="171" y="64"/>
                  <a:pt x="175" y="70"/>
                </a:cubicBezTo>
                <a:lnTo>
                  <a:pt x="175" y="70"/>
                </a:lnTo>
                <a:close/>
                <a:moveTo>
                  <a:pt x="83" y="157"/>
                </a:moveTo>
                <a:lnTo>
                  <a:pt x="83" y="157"/>
                </a:lnTo>
                <a:lnTo>
                  <a:pt x="110" y="180"/>
                </a:lnTo>
                <a:cubicBezTo>
                  <a:pt x="115" y="185"/>
                  <a:pt x="115" y="187"/>
                  <a:pt x="112" y="191"/>
                </a:cubicBezTo>
                <a:lnTo>
                  <a:pt x="114" y="192"/>
                </a:lnTo>
                <a:lnTo>
                  <a:pt x="139" y="160"/>
                </a:lnTo>
                <a:lnTo>
                  <a:pt x="133" y="152"/>
                </a:lnTo>
                <a:lnTo>
                  <a:pt x="132" y="153"/>
                </a:lnTo>
                <a:cubicBezTo>
                  <a:pt x="135" y="160"/>
                  <a:pt x="134" y="162"/>
                  <a:pt x="129" y="169"/>
                </a:cubicBezTo>
                <a:lnTo>
                  <a:pt x="123" y="176"/>
                </a:lnTo>
                <a:cubicBezTo>
                  <a:pt x="121" y="179"/>
                  <a:pt x="120" y="179"/>
                  <a:pt x="117" y="177"/>
                </a:cubicBezTo>
                <a:lnTo>
                  <a:pt x="102" y="164"/>
                </a:lnTo>
                <a:lnTo>
                  <a:pt x="111" y="153"/>
                </a:lnTo>
                <a:cubicBezTo>
                  <a:pt x="115" y="149"/>
                  <a:pt x="116" y="148"/>
                  <a:pt x="120" y="150"/>
                </a:cubicBezTo>
                <a:lnTo>
                  <a:pt x="121" y="149"/>
                </a:lnTo>
                <a:lnTo>
                  <a:pt x="111" y="140"/>
                </a:lnTo>
                <a:lnTo>
                  <a:pt x="110" y="142"/>
                </a:lnTo>
                <a:cubicBezTo>
                  <a:pt x="113" y="145"/>
                  <a:pt x="112" y="147"/>
                  <a:pt x="110" y="150"/>
                </a:cubicBezTo>
                <a:lnTo>
                  <a:pt x="100" y="162"/>
                </a:lnTo>
                <a:lnTo>
                  <a:pt x="82" y="147"/>
                </a:lnTo>
                <a:lnTo>
                  <a:pt x="92" y="134"/>
                </a:lnTo>
                <a:cubicBezTo>
                  <a:pt x="96" y="129"/>
                  <a:pt x="98" y="128"/>
                  <a:pt x="103" y="131"/>
                </a:cubicBezTo>
                <a:lnTo>
                  <a:pt x="104" y="130"/>
                </a:lnTo>
                <a:lnTo>
                  <a:pt x="97" y="124"/>
                </a:lnTo>
                <a:lnTo>
                  <a:pt x="71" y="156"/>
                </a:lnTo>
                <a:lnTo>
                  <a:pt x="72" y="157"/>
                </a:lnTo>
                <a:cubicBezTo>
                  <a:pt x="75" y="153"/>
                  <a:pt x="78" y="153"/>
                  <a:pt x="83" y="157"/>
                </a:cubicBezTo>
                <a:lnTo>
                  <a:pt x="83" y="157"/>
                </a:lnTo>
                <a:close/>
                <a:moveTo>
                  <a:pt x="35" y="241"/>
                </a:moveTo>
                <a:lnTo>
                  <a:pt x="35" y="241"/>
                </a:lnTo>
                <a:lnTo>
                  <a:pt x="66" y="257"/>
                </a:lnTo>
                <a:cubicBezTo>
                  <a:pt x="73" y="260"/>
                  <a:pt x="74" y="263"/>
                  <a:pt x="72" y="267"/>
                </a:cubicBezTo>
                <a:lnTo>
                  <a:pt x="73" y="267"/>
                </a:lnTo>
                <a:lnTo>
                  <a:pt x="82" y="249"/>
                </a:lnTo>
                <a:lnTo>
                  <a:pt x="80" y="248"/>
                </a:lnTo>
                <a:cubicBezTo>
                  <a:pt x="78" y="253"/>
                  <a:pt x="76" y="253"/>
                  <a:pt x="70" y="250"/>
                </a:cubicBezTo>
                <a:lnTo>
                  <a:pt x="55" y="243"/>
                </a:lnTo>
                <a:lnTo>
                  <a:pt x="69" y="215"/>
                </a:lnTo>
                <a:lnTo>
                  <a:pt x="83" y="222"/>
                </a:lnTo>
                <a:cubicBezTo>
                  <a:pt x="90" y="226"/>
                  <a:pt x="90" y="228"/>
                  <a:pt x="88" y="232"/>
                </a:cubicBezTo>
                <a:lnTo>
                  <a:pt x="90" y="233"/>
                </a:lnTo>
                <a:lnTo>
                  <a:pt x="99" y="214"/>
                </a:lnTo>
                <a:lnTo>
                  <a:pt x="97" y="214"/>
                </a:lnTo>
                <a:cubicBezTo>
                  <a:pt x="95" y="218"/>
                  <a:pt x="92" y="218"/>
                  <a:pt x="86" y="215"/>
                </a:cubicBezTo>
                <a:lnTo>
                  <a:pt x="55" y="200"/>
                </a:lnTo>
                <a:cubicBezTo>
                  <a:pt x="49" y="197"/>
                  <a:pt x="48" y="194"/>
                  <a:pt x="50" y="190"/>
                </a:cubicBezTo>
                <a:lnTo>
                  <a:pt x="48" y="189"/>
                </a:lnTo>
                <a:lnTo>
                  <a:pt x="40" y="208"/>
                </a:lnTo>
                <a:lnTo>
                  <a:pt x="41" y="208"/>
                </a:lnTo>
                <a:cubicBezTo>
                  <a:pt x="43" y="204"/>
                  <a:pt x="46" y="204"/>
                  <a:pt x="52" y="207"/>
                </a:cubicBezTo>
                <a:lnTo>
                  <a:pt x="66" y="214"/>
                </a:lnTo>
                <a:lnTo>
                  <a:pt x="53" y="242"/>
                </a:lnTo>
                <a:lnTo>
                  <a:pt x="38" y="235"/>
                </a:lnTo>
                <a:cubicBezTo>
                  <a:pt x="32" y="231"/>
                  <a:pt x="31" y="229"/>
                  <a:pt x="33" y="225"/>
                </a:cubicBezTo>
                <a:lnTo>
                  <a:pt x="32" y="224"/>
                </a:lnTo>
                <a:lnTo>
                  <a:pt x="23" y="242"/>
                </a:lnTo>
                <a:lnTo>
                  <a:pt x="24" y="243"/>
                </a:lnTo>
                <a:cubicBezTo>
                  <a:pt x="27" y="239"/>
                  <a:pt x="29" y="238"/>
                  <a:pt x="35" y="241"/>
                </a:cubicBezTo>
                <a:lnTo>
                  <a:pt x="35" y="241"/>
                </a:lnTo>
                <a:close/>
                <a:moveTo>
                  <a:pt x="12" y="325"/>
                </a:moveTo>
                <a:lnTo>
                  <a:pt x="12" y="325"/>
                </a:lnTo>
                <a:cubicBezTo>
                  <a:pt x="7" y="323"/>
                  <a:pt x="5" y="319"/>
                  <a:pt x="7" y="312"/>
                </a:cubicBezTo>
                <a:lnTo>
                  <a:pt x="9" y="304"/>
                </a:lnTo>
                <a:lnTo>
                  <a:pt x="50" y="313"/>
                </a:lnTo>
                <a:cubicBezTo>
                  <a:pt x="58" y="315"/>
                  <a:pt x="58" y="318"/>
                  <a:pt x="58" y="322"/>
                </a:cubicBezTo>
                <a:lnTo>
                  <a:pt x="59" y="322"/>
                </a:lnTo>
                <a:lnTo>
                  <a:pt x="64" y="302"/>
                </a:lnTo>
                <a:lnTo>
                  <a:pt x="62" y="302"/>
                </a:lnTo>
                <a:cubicBezTo>
                  <a:pt x="61" y="307"/>
                  <a:pt x="59" y="308"/>
                  <a:pt x="52" y="306"/>
                </a:cubicBezTo>
                <a:lnTo>
                  <a:pt x="10" y="297"/>
                </a:lnTo>
                <a:lnTo>
                  <a:pt x="12" y="288"/>
                </a:lnTo>
                <a:cubicBezTo>
                  <a:pt x="14" y="279"/>
                  <a:pt x="18" y="278"/>
                  <a:pt x="23" y="278"/>
                </a:cubicBezTo>
                <a:lnTo>
                  <a:pt x="23" y="277"/>
                </a:lnTo>
                <a:lnTo>
                  <a:pt x="10" y="274"/>
                </a:lnTo>
                <a:lnTo>
                  <a:pt x="10" y="276"/>
                </a:lnTo>
                <a:cubicBezTo>
                  <a:pt x="11" y="278"/>
                  <a:pt x="11" y="280"/>
                  <a:pt x="10" y="285"/>
                </a:cubicBezTo>
                <a:lnTo>
                  <a:pt x="4" y="314"/>
                </a:lnTo>
                <a:cubicBezTo>
                  <a:pt x="3" y="317"/>
                  <a:pt x="3" y="318"/>
                  <a:pt x="2" y="320"/>
                </a:cubicBezTo>
                <a:cubicBezTo>
                  <a:pt x="1" y="321"/>
                  <a:pt x="1" y="322"/>
                  <a:pt x="0" y="322"/>
                </a:cubicBezTo>
                <a:lnTo>
                  <a:pt x="0" y="324"/>
                </a:lnTo>
                <a:lnTo>
                  <a:pt x="12" y="327"/>
                </a:lnTo>
                <a:lnTo>
                  <a:pt x="12" y="325"/>
                </a:lnTo>
                <a:lnTo>
                  <a:pt x="12" y="325"/>
                </a:lnTo>
                <a:close/>
                <a:moveTo>
                  <a:pt x="385" y="617"/>
                </a:moveTo>
                <a:lnTo>
                  <a:pt x="385" y="617"/>
                </a:lnTo>
                <a:cubicBezTo>
                  <a:pt x="385" y="618"/>
                  <a:pt x="386" y="621"/>
                  <a:pt x="387" y="622"/>
                </a:cubicBezTo>
                <a:cubicBezTo>
                  <a:pt x="387" y="622"/>
                  <a:pt x="388" y="622"/>
                  <a:pt x="388" y="622"/>
                </a:cubicBezTo>
                <a:cubicBezTo>
                  <a:pt x="390" y="621"/>
                  <a:pt x="392" y="620"/>
                  <a:pt x="395" y="619"/>
                </a:cubicBezTo>
                <a:cubicBezTo>
                  <a:pt x="396" y="618"/>
                  <a:pt x="397" y="617"/>
                  <a:pt x="398" y="617"/>
                </a:cubicBezTo>
                <a:lnTo>
                  <a:pt x="398" y="617"/>
                </a:lnTo>
                <a:cubicBezTo>
                  <a:pt x="395" y="617"/>
                  <a:pt x="392" y="617"/>
                  <a:pt x="389" y="617"/>
                </a:cubicBezTo>
                <a:cubicBezTo>
                  <a:pt x="388" y="617"/>
                  <a:pt x="386" y="617"/>
                  <a:pt x="385" y="617"/>
                </a:cubicBezTo>
                <a:lnTo>
                  <a:pt x="385" y="617"/>
                </a:lnTo>
                <a:close/>
                <a:moveTo>
                  <a:pt x="380" y="619"/>
                </a:moveTo>
                <a:lnTo>
                  <a:pt x="380" y="619"/>
                </a:lnTo>
                <a:cubicBezTo>
                  <a:pt x="380" y="618"/>
                  <a:pt x="379" y="617"/>
                  <a:pt x="379" y="616"/>
                </a:cubicBezTo>
                <a:cubicBezTo>
                  <a:pt x="379" y="612"/>
                  <a:pt x="379" y="607"/>
                  <a:pt x="379" y="603"/>
                </a:cubicBezTo>
                <a:cubicBezTo>
                  <a:pt x="379" y="601"/>
                  <a:pt x="379" y="598"/>
                  <a:pt x="379" y="597"/>
                </a:cubicBezTo>
                <a:cubicBezTo>
                  <a:pt x="378" y="596"/>
                  <a:pt x="378" y="596"/>
                  <a:pt x="377" y="595"/>
                </a:cubicBezTo>
                <a:cubicBezTo>
                  <a:pt x="376" y="596"/>
                  <a:pt x="374" y="596"/>
                  <a:pt x="373" y="597"/>
                </a:cubicBezTo>
                <a:cubicBezTo>
                  <a:pt x="372" y="599"/>
                  <a:pt x="371" y="601"/>
                  <a:pt x="371" y="603"/>
                </a:cubicBezTo>
                <a:cubicBezTo>
                  <a:pt x="371" y="604"/>
                  <a:pt x="370" y="606"/>
                  <a:pt x="370" y="607"/>
                </a:cubicBezTo>
                <a:cubicBezTo>
                  <a:pt x="370" y="610"/>
                  <a:pt x="370" y="613"/>
                  <a:pt x="370" y="615"/>
                </a:cubicBezTo>
                <a:cubicBezTo>
                  <a:pt x="370" y="617"/>
                  <a:pt x="370" y="618"/>
                  <a:pt x="370" y="619"/>
                </a:cubicBezTo>
                <a:cubicBezTo>
                  <a:pt x="370" y="620"/>
                  <a:pt x="370" y="622"/>
                  <a:pt x="370" y="623"/>
                </a:cubicBezTo>
                <a:cubicBezTo>
                  <a:pt x="370" y="624"/>
                  <a:pt x="370" y="625"/>
                  <a:pt x="370" y="627"/>
                </a:cubicBezTo>
                <a:cubicBezTo>
                  <a:pt x="370" y="627"/>
                  <a:pt x="370" y="628"/>
                  <a:pt x="369" y="628"/>
                </a:cubicBezTo>
                <a:cubicBezTo>
                  <a:pt x="367" y="628"/>
                  <a:pt x="363" y="629"/>
                  <a:pt x="360" y="629"/>
                </a:cubicBezTo>
                <a:cubicBezTo>
                  <a:pt x="360" y="629"/>
                  <a:pt x="359" y="629"/>
                  <a:pt x="358" y="629"/>
                </a:cubicBezTo>
                <a:cubicBezTo>
                  <a:pt x="357" y="629"/>
                  <a:pt x="357" y="629"/>
                  <a:pt x="357" y="630"/>
                </a:cubicBezTo>
                <a:lnTo>
                  <a:pt x="357" y="630"/>
                </a:lnTo>
                <a:lnTo>
                  <a:pt x="357" y="630"/>
                </a:lnTo>
                <a:lnTo>
                  <a:pt x="357" y="630"/>
                </a:lnTo>
                <a:lnTo>
                  <a:pt x="357" y="630"/>
                </a:lnTo>
                <a:cubicBezTo>
                  <a:pt x="359" y="631"/>
                  <a:pt x="362" y="633"/>
                  <a:pt x="363" y="634"/>
                </a:cubicBezTo>
                <a:cubicBezTo>
                  <a:pt x="365" y="636"/>
                  <a:pt x="367" y="638"/>
                  <a:pt x="368" y="640"/>
                </a:cubicBezTo>
                <a:lnTo>
                  <a:pt x="368" y="640"/>
                </a:lnTo>
                <a:cubicBezTo>
                  <a:pt x="370" y="637"/>
                  <a:pt x="372" y="635"/>
                  <a:pt x="374" y="632"/>
                </a:cubicBezTo>
                <a:cubicBezTo>
                  <a:pt x="375" y="631"/>
                  <a:pt x="376" y="630"/>
                  <a:pt x="377" y="629"/>
                </a:cubicBezTo>
                <a:cubicBezTo>
                  <a:pt x="379" y="627"/>
                  <a:pt x="381" y="626"/>
                  <a:pt x="382" y="624"/>
                </a:cubicBezTo>
                <a:cubicBezTo>
                  <a:pt x="382" y="624"/>
                  <a:pt x="382" y="624"/>
                  <a:pt x="382" y="624"/>
                </a:cubicBezTo>
                <a:cubicBezTo>
                  <a:pt x="382" y="622"/>
                  <a:pt x="381" y="621"/>
                  <a:pt x="380" y="619"/>
                </a:cubicBezTo>
                <a:lnTo>
                  <a:pt x="380" y="619"/>
                </a:lnTo>
                <a:close/>
                <a:moveTo>
                  <a:pt x="362" y="623"/>
                </a:moveTo>
                <a:lnTo>
                  <a:pt x="362" y="623"/>
                </a:lnTo>
                <a:cubicBezTo>
                  <a:pt x="362" y="623"/>
                  <a:pt x="365" y="623"/>
                  <a:pt x="365" y="623"/>
                </a:cubicBezTo>
                <a:lnTo>
                  <a:pt x="365" y="623"/>
                </a:lnTo>
                <a:cubicBezTo>
                  <a:pt x="365" y="619"/>
                  <a:pt x="365" y="615"/>
                  <a:pt x="365" y="611"/>
                </a:cubicBezTo>
                <a:cubicBezTo>
                  <a:pt x="365" y="606"/>
                  <a:pt x="365" y="601"/>
                  <a:pt x="367" y="598"/>
                </a:cubicBezTo>
                <a:cubicBezTo>
                  <a:pt x="369" y="594"/>
                  <a:pt x="370" y="591"/>
                  <a:pt x="375" y="590"/>
                </a:cubicBezTo>
                <a:cubicBezTo>
                  <a:pt x="375" y="590"/>
                  <a:pt x="376" y="590"/>
                  <a:pt x="376" y="589"/>
                </a:cubicBezTo>
                <a:cubicBezTo>
                  <a:pt x="377" y="586"/>
                  <a:pt x="371" y="586"/>
                  <a:pt x="369" y="586"/>
                </a:cubicBezTo>
                <a:cubicBezTo>
                  <a:pt x="368" y="586"/>
                  <a:pt x="367" y="586"/>
                  <a:pt x="366" y="587"/>
                </a:cubicBezTo>
                <a:cubicBezTo>
                  <a:pt x="358" y="591"/>
                  <a:pt x="359" y="603"/>
                  <a:pt x="359" y="611"/>
                </a:cubicBezTo>
                <a:cubicBezTo>
                  <a:pt x="359" y="612"/>
                  <a:pt x="359" y="616"/>
                  <a:pt x="358" y="617"/>
                </a:cubicBezTo>
                <a:cubicBezTo>
                  <a:pt x="357" y="618"/>
                  <a:pt x="339" y="618"/>
                  <a:pt x="335" y="618"/>
                </a:cubicBezTo>
                <a:cubicBezTo>
                  <a:pt x="335" y="618"/>
                  <a:pt x="335" y="617"/>
                  <a:pt x="335" y="618"/>
                </a:cubicBezTo>
                <a:lnTo>
                  <a:pt x="334" y="618"/>
                </a:lnTo>
                <a:lnTo>
                  <a:pt x="334" y="618"/>
                </a:lnTo>
                <a:lnTo>
                  <a:pt x="335" y="618"/>
                </a:lnTo>
                <a:cubicBezTo>
                  <a:pt x="336" y="619"/>
                  <a:pt x="339" y="620"/>
                  <a:pt x="341" y="620"/>
                </a:cubicBezTo>
                <a:cubicBezTo>
                  <a:pt x="343" y="621"/>
                  <a:pt x="345" y="623"/>
                  <a:pt x="348" y="624"/>
                </a:cubicBezTo>
                <a:cubicBezTo>
                  <a:pt x="351" y="624"/>
                  <a:pt x="354" y="624"/>
                  <a:pt x="358" y="624"/>
                </a:cubicBezTo>
                <a:cubicBezTo>
                  <a:pt x="359" y="624"/>
                  <a:pt x="360" y="623"/>
                  <a:pt x="362" y="623"/>
                </a:cubicBezTo>
                <a:lnTo>
                  <a:pt x="362" y="623"/>
                </a:lnTo>
                <a:close/>
                <a:moveTo>
                  <a:pt x="337" y="571"/>
                </a:moveTo>
                <a:lnTo>
                  <a:pt x="337" y="571"/>
                </a:lnTo>
                <a:cubicBezTo>
                  <a:pt x="339" y="567"/>
                  <a:pt x="340" y="563"/>
                  <a:pt x="342" y="559"/>
                </a:cubicBezTo>
                <a:cubicBezTo>
                  <a:pt x="343" y="557"/>
                  <a:pt x="344" y="554"/>
                  <a:pt x="344" y="551"/>
                </a:cubicBezTo>
                <a:cubicBezTo>
                  <a:pt x="340" y="551"/>
                  <a:pt x="336" y="551"/>
                  <a:pt x="333" y="551"/>
                </a:cubicBezTo>
                <a:cubicBezTo>
                  <a:pt x="331" y="551"/>
                  <a:pt x="326" y="551"/>
                  <a:pt x="324" y="550"/>
                </a:cubicBezTo>
                <a:cubicBezTo>
                  <a:pt x="323" y="550"/>
                  <a:pt x="323" y="548"/>
                  <a:pt x="322" y="548"/>
                </a:cubicBezTo>
                <a:cubicBezTo>
                  <a:pt x="321" y="546"/>
                  <a:pt x="320" y="544"/>
                  <a:pt x="319" y="542"/>
                </a:cubicBezTo>
                <a:cubicBezTo>
                  <a:pt x="318" y="540"/>
                  <a:pt x="319" y="538"/>
                  <a:pt x="319" y="536"/>
                </a:cubicBezTo>
                <a:cubicBezTo>
                  <a:pt x="319" y="532"/>
                  <a:pt x="319" y="529"/>
                  <a:pt x="319" y="526"/>
                </a:cubicBezTo>
                <a:cubicBezTo>
                  <a:pt x="319" y="523"/>
                  <a:pt x="320" y="517"/>
                  <a:pt x="319" y="516"/>
                </a:cubicBezTo>
                <a:cubicBezTo>
                  <a:pt x="317" y="518"/>
                  <a:pt x="315" y="519"/>
                  <a:pt x="314" y="521"/>
                </a:cubicBezTo>
                <a:cubicBezTo>
                  <a:pt x="308" y="527"/>
                  <a:pt x="302" y="533"/>
                  <a:pt x="296" y="539"/>
                </a:cubicBezTo>
                <a:cubicBezTo>
                  <a:pt x="291" y="544"/>
                  <a:pt x="287" y="548"/>
                  <a:pt x="283" y="553"/>
                </a:cubicBezTo>
                <a:cubicBezTo>
                  <a:pt x="276" y="560"/>
                  <a:pt x="269" y="567"/>
                  <a:pt x="262" y="574"/>
                </a:cubicBezTo>
                <a:cubicBezTo>
                  <a:pt x="261" y="575"/>
                  <a:pt x="260" y="576"/>
                  <a:pt x="258" y="577"/>
                </a:cubicBezTo>
                <a:cubicBezTo>
                  <a:pt x="257" y="579"/>
                  <a:pt x="256" y="580"/>
                  <a:pt x="254" y="582"/>
                </a:cubicBezTo>
                <a:cubicBezTo>
                  <a:pt x="252" y="584"/>
                  <a:pt x="249" y="587"/>
                  <a:pt x="246" y="590"/>
                </a:cubicBezTo>
                <a:cubicBezTo>
                  <a:pt x="244" y="592"/>
                  <a:pt x="242" y="593"/>
                  <a:pt x="240" y="595"/>
                </a:cubicBezTo>
                <a:cubicBezTo>
                  <a:pt x="238" y="597"/>
                  <a:pt x="236" y="600"/>
                  <a:pt x="234" y="602"/>
                </a:cubicBezTo>
                <a:cubicBezTo>
                  <a:pt x="234" y="602"/>
                  <a:pt x="234" y="602"/>
                  <a:pt x="234" y="602"/>
                </a:cubicBezTo>
                <a:lnTo>
                  <a:pt x="234" y="602"/>
                </a:lnTo>
                <a:lnTo>
                  <a:pt x="234" y="602"/>
                </a:lnTo>
                <a:cubicBezTo>
                  <a:pt x="236" y="604"/>
                  <a:pt x="239" y="604"/>
                  <a:pt x="242" y="604"/>
                </a:cubicBezTo>
                <a:cubicBezTo>
                  <a:pt x="245" y="604"/>
                  <a:pt x="248" y="605"/>
                  <a:pt x="251" y="606"/>
                </a:cubicBezTo>
                <a:cubicBezTo>
                  <a:pt x="252" y="606"/>
                  <a:pt x="254" y="606"/>
                  <a:pt x="255" y="606"/>
                </a:cubicBezTo>
                <a:cubicBezTo>
                  <a:pt x="256" y="606"/>
                  <a:pt x="257" y="606"/>
                  <a:pt x="258" y="607"/>
                </a:cubicBezTo>
                <a:cubicBezTo>
                  <a:pt x="260" y="607"/>
                  <a:pt x="262" y="607"/>
                  <a:pt x="264" y="608"/>
                </a:cubicBezTo>
                <a:cubicBezTo>
                  <a:pt x="267" y="608"/>
                  <a:pt x="270" y="608"/>
                  <a:pt x="272" y="608"/>
                </a:cubicBezTo>
                <a:cubicBezTo>
                  <a:pt x="278" y="609"/>
                  <a:pt x="284" y="610"/>
                  <a:pt x="290" y="610"/>
                </a:cubicBezTo>
                <a:cubicBezTo>
                  <a:pt x="291" y="610"/>
                  <a:pt x="293" y="610"/>
                  <a:pt x="294" y="610"/>
                </a:cubicBezTo>
                <a:cubicBezTo>
                  <a:pt x="296" y="610"/>
                  <a:pt x="299" y="611"/>
                  <a:pt x="302" y="611"/>
                </a:cubicBezTo>
                <a:cubicBezTo>
                  <a:pt x="303" y="611"/>
                  <a:pt x="305" y="611"/>
                  <a:pt x="306" y="611"/>
                </a:cubicBezTo>
                <a:cubicBezTo>
                  <a:pt x="308" y="611"/>
                  <a:pt x="310" y="611"/>
                  <a:pt x="312" y="611"/>
                </a:cubicBezTo>
                <a:cubicBezTo>
                  <a:pt x="313" y="612"/>
                  <a:pt x="315" y="612"/>
                  <a:pt x="317" y="612"/>
                </a:cubicBezTo>
                <a:lnTo>
                  <a:pt x="317" y="612"/>
                </a:lnTo>
                <a:cubicBezTo>
                  <a:pt x="318" y="612"/>
                  <a:pt x="318" y="611"/>
                  <a:pt x="319" y="610"/>
                </a:cubicBezTo>
                <a:cubicBezTo>
                  <a:pt x="319" y="607"/>
                  <a:pt x="319" y="603"/>
                  <a:pt x="319" y="600"/>
                </a:cubicBezTo>
                <a:cubicBezTo>
                  <a:pt x="319" y="593"/>
                  <a:pt x="319" y="586"/>
                  <a:pt x="319" y="579"/>
                </a:cubicBezTo>
                <a:cubicBezTo>
                  <a:pt x="319" y="578"/>
                  <a:pt x="319" y="577"/>
                  <a:pt x="320" y="577"/>
                </a:cubicBezTo>
                <a:cubicBezTo>
                  <a:pt x="321" y="576"/>
                  <a:pt x="328" y="577"/>
                  <a:pt x="331" y="577"/>
                </a:cubicBezTo>
                <a:cubicBezTo>
                  <a:pt x="331" y="577"/>
                  <a:pt x="332" y="577"/>
                  <a:pt x="332" y="576"/>
                </a:cubicBezTo>
                <a:cubicBezTo>
                  <a:pt x="333" y="576"/>
                  <a:pt x="334" y="577"/>
                  <a:pt x="335" y="576"/>
                </a:cubicBezTo>
                <a:cubicBezTo>
                  <a:pt x="336" y="574"/>
                  <a:pt x="337" y="572"/>
                  <a:pt x="337" y="571"/>
                </a:cubicBezTo>
                <a:lnTo>
                  <a:pt x="337" y="571"/>
                </a:lnTo>
                <a:close/>
                <a:moveTo>
                  <a:pt x="243" y="429"/>
                </a:moveTo>
                <a:lnTo>
                  <a:pt x="243" y="429"/>
                </a:lnTo>
                <a:cubicBezTo>
                  <a:pt x="246" y="427"/>
                  <a:pt x="249" y="424"/>
                  <a:pt x="251" y="421"/>
                </a:cubicBezTo>
                <a:cubicBezTo>
                  <a:pt x="255" y="417"/>
                  <a:pt x="260" y="413"/>
                  <a:pt x="264" y="409"/>
                </a:cubicBezTo>
                <a:cubicBezTo>
                  <a:pt x="266" y="406"/>
                  <a:pt x="269" y="403"/>
                  <a:pt x="272" y="400"/>
                </a:cubicBezTo>
                <a:cubicBezTo>
                  <a:pt x="273" y="399"/>
                  <a:pt x="274" y="397"/>
                  <a:pt x="275" y="396"/>
                </a:cubicBezTo>
                <a:cubicBezTo>
                  <a:pt x="279" y="393"/>
                  <a:pt x="284" y="388"/>
                  <a:pt x="287" y="384"/>
                </a:cubicBezTo>
                <a:cubicBezTo>
                  <a:pt x="287" y="383"/>
                  <a:pt x="288" y="383"/>
                  <a:pt x="288" y="382"/>
                </a:cubicBezTo>
                <a:cubicBezTo>
                  <a:pt x="289" y="379"/>
                  <a:pt x="269" y="360"/>
                  <a:pt x="266" y="357"/>
                </a:cubicBezTo>
                <a:cubicBezTo>
                  <a:pt x="261" y="352"/>
                  <a:pt x="256" y="347"/>
                  <a:pt x="251" y="342"/>
                </a:cubicBezTo>
                <a:cubicBezTo>
                  <a:pt x="246" y="337"/>
                  <a:pt x="241" y="332"/>
                  <a:pt x="235" y="327"/>
                </a:cubicBezTo>
                <a:cubicBezTo>
                  <a:pt x="235" y="326"/>
                  <a:pt x="234" y="325"/>
                  <a:pt x="233" y="324"/>
                </a:cubicBezTo>
                <a:cubicBezTo>
                  <a:pt x="231" y="322"/>
                  <a:pt x="229" y="320"/>
                  <a:pt x="226" y="318"/>
                </a:cubicBezTo>
                <a:cubicBezTo>
                  <a:pt x="225" y="316"/>
                  <a:pt x="224" y="315"/>
                  <a:pt x="223" y="314"/>
                </a:cubicBezTo>
                <a:cubicBezTo>
                  <a:pt x="220" y="310"/>
                  <a:pt x="217" y="307"/>
                  <a:pt x="214" y="304"/>
                </a:cubicBezTo>
                <a:cubicBezTo>
                  <a:pt x="212" y="302"/>
                  <a:pt x="210" y="301"/>
                  <a:pt x="209" y="299"/>
                </a:cubicBezTo>
                <a:cubicBezTo>
                  <a:pt x="204" y="294"/>
                  <a:pt x="200" y="290"/>
                  <a:pt x="196" y="286"/>
                </a:cubicBezTo>
                <a:cubicBezTo>
                  <a:pt x="194" y="284"/>
                  <a:pt x="191" y="281"/>
                  <a:pt x="189" y="280"/>
                </a:cubicBezTo>
                <a:cubicBezTo>
                  <a:pt x="189" y="283"/>
                  <a:pt x="189" y="286"/>
                  <a:pt x="189" y="289"/>
                </a:cubicBezTo>
                <a:cubicBezTo>
                  <a:pt x="189" y="290"/>
                  <a:pt x="189" y="291"/>
                  <a:pt x="189" y="293"/>
                </a:cubicBezTo>
                <a:cubicBezTo>
                  <a:pt x="188" y="295"/>
                  <a:pt x="189" y="296"/>
                  <a:pt x="189" y="298"/>
                </a:cubicBezTo>
                <a:cubicBezTo>
                  <a:pt x="189" y="300"/>
                  <a:pt x="189" y="302"/>
                  <a:pt x="188" y="303"/>
                </a:cubicBezTo>
                <a:cubicBezTo>
                  <a:pt x="188" y="305"/>
                  <a:pt x="189" y="306"/>
                  <a:pt x="189" y="308"/>
                </a:cubicBezTo>
                <a:cubicBezTo>
                  <a:pt x="189" y="314"/>
                  <a:pt x="188" y="321"/>
                  <a:pt x="189" y="328"/>
                </a:cubicBezTo>
                <a:cubicBezTo>
                  <a:pt x="189" y="329"/>
                  <a:pt x="189" y="331"/>
                  <a:pt x="189" y="333"/>
                </a:cubicBezTo>
                <a:cubicBezTo>
                  <a:pt x="189" y="336"/>
                  <a:pt x="189" y="339"/>
                  <a:pt x="188" y="342"/>
                </a:cubicBezTo>
                <a:cubicBezTo>
                  <a:pt x="188" y="349"/>
                  <a:pt x="188" y="355"/>
                  <a:pt x="189" y="362"/>
                </a:cubicBezTo>
                <a:cubicBezTo>
                  <a:pt x="188" y="365"/>
                  <a:pt x="188" y="368"/>
                  <a:pt x="188" y="371"/>
                </a:cubicBezTo>
                <a:cubicBezTo>
                  <a:pt x="188" y="375"/>
                  <a:pt x="188" y="379"/>
                  <a:pt x="188" y="383"/>
                </a:cubicBezTo>
                <a:cubicBezTo>
                  <a:pt x="188" y="385"/>
                  <a:pt x="188" y="387"/>
                  <a:pt x="188" y="389"/>
                </a:cubicBezTo>
                <a:cubicBezTo>
                  <a:pt x="188" y="390"/>
                  <a:pt x="188" y="392"/>
                  <a:pt x="188" y="393"/>
                </a:cubicBezTo>
                <a:cubicBezTo>
                  <a:pt x="188" y="398"/>
                  <a:pt x="188" y="403"/>
                  <a:pt x="188" y="408"/>
                </a:cubicBezTo>
                <a:cubicBezTo>
                  <a:pt x="188" y="410"/>
                  <a:pt x="188" y="412"/>
                  <a:pt x="188" y="413"/>
                </a:cubicBezTo>
                <a:cubicBezTo>
                  <a:pt x="188" y="416"/>
                  <a:pt x="188" y="419"/>
                  <a:pt x="188" y="422"/>
                </a:cubicBezTo>
                <a:cubicBezTo>
                  <a:pt x="188" y="424"/>
                  <a:pt x="188" y="426"/>
                  <a:pt x="188" y="428"/>
                </a:cubicBezTo>
                <a:cubicBezTo>
                  <a:pt x="188" y="432"/>
                  <a:pt x="188" y="437"/>
                  <a:pt x="188" y="442"/>
                </a:cubicBezTo>
                <a:cubicBezTo>
                  <a:pt x="188" y="443"/>
                  <a:pt x="188" y="445"/>
                  <a:pt x="188" y="446"/>
                </a:cubicBezTo>
                <a:cubicBezTo>
                  <a:pt x="188" y="451"/>
                  <a:pt x="188" y="456"/>
                  <a:pt x="188" y="460"/>
                </a:cubicBezTo>
                <a:cubicBezTo>
                  <a:pt x="188" y="466"/>
                  <a:pt x="188" y="472"/>
                  <a:pt x="187" y="478"/>
                </a:cubicBezTo>
                <a:cubicBezTo>
                  <a:pt x="187" y="480"/>
                  <a:pt x="188" y="482"/>
                  <a:pt x="188" y="483"/>
                </a:cubicBezTo>
                <a:cubicBezTo>
                  <a:pt x="188" y="484"/>
                  <a:pt x="188" y="485"/>
                  <a:pt x="188" y="485"/>
                </a:cubicBezTo>
                <a:lnTo>
                  <a:pt x="188" y="485"/>
                </a:lnTo>
                <a:cubicBezTo>
                  <a:pt x="190" y="483"/>
                  <a:pt x="192" y="481"/>
                  <a:pt x="194" y="479"/>
                </a:cubicBezTo>
                <a:cubicBezTo>
                  <a:pt x="200" y="473"/>
                  <a:pt x="205" y="468"/>
                  <a:pt x="211" y="463"/>
                </a:cubicBezTo>
                <a:cubicBezTo>
                  <a:pt x="214" y="459"/>
                  <a:pt x="217" y="455"/>
                  <a:pt x="221" y="451"/>
                </a:cubicBezTo>
                <a:cubicBezTo>
                  <a:pt x="228" y="445"/>
                  <a:pt x="235" y="438"/>
                  <a:pt x="241" y="432"/>
                </a:cubicBezTo>
                <a:cubicBezTo>
                  <a:pt x="242" y="431"/>
                  <a:pt x="243" y="430"/>
                  <a:pt x="243" y="429"/>
                </a:cubicBezTo>
                <a:lnTo>
                  <a:pt x="243" y="429"/>
                </a:lnTo>
                <a:close/>
                <a:moveTo>
                  <a:pt x="342" y="245"/>
                </a:moveTo>
                <a:lnTo>
                  <a:pt x="342" y="245"/>
                </a:lnTo>
                <a:cubicBezTo>
                  <a:pt x="342" y="247"/>
                  <a:pt x="342" y="252"/>
                  <a:pt x="344" y="251"/>
                </a:cubicBezTo>
                <a:cubicBezTo>
                  <a:pt x="348" y="250"/>
                  <a:pt x="344" y="246"/>
                  <a:pt x="342" y="245"/>
                </a:cubicBezTo>
                <a:lnTo>
                  <a:pt x="342" y="245"/>
                </a:lnTo>
                <a:close/>
                <a:moveTo>
                  <a:pt x="273" y="201"/>
                </a:moveTo>
                <a:lnTo>
                  <a:pt x="273" y="201"/>
                </a:lnTo>
                <a:cubicBezTo>
                  <a:pt x="278" y="205"/>
                  <a:pt x="283" y="210"/>
                  <a:pt x="287" y="215"/>
                </a:cubicBezTo>
                <a:cubicBezTo>
                  <a:pt x="290" y="218"/>
                  <a:pt x="292" y="220"/>
                  <a:pt x="294" y="223"/>
                </a:cubicBezTo>
                <a:cubicBezTo>
                  <a:pt x="303" y="231"/>
                  <a:pt x="311" y="239"/>
                  <a:pt x="319" y="248"/>
                </a:cubicBezTo>
                <a:cubicBezTo>
                  <a:pt x="320" y="249"/>
                  <a:pt x="321" y="250"/>
                  <a:pt x="322" y="252"/>
                </a:cubicBezTo>
                <a:cubicBezTo>
                  <a:pt x="325" y="254"/>
                  <a:pt x="327" y="257"/>
                  <a:pt x="330" y="259"/>
                </a:cubicBezTo>
                <a:cubicBezTo>
                  <a:pt x="334" y="264"/>
                  <a:pt x="339" y="269"/>
                  <a:pt x="344" y="274"/>
                </a:cubicBezTo>
                <a:cubicBezTo>
                  <a:pt x="346" y="276"/>
                  <a:pt x="349" y="279"/>
                  <a:pt x="351" y="281"/>
                </a:cubicBezTo>
                <a:cubicBezTo>
                  <a:pt x="354" y="284"/>
                  <a:pt x="357" y="287"/>
                  <a:pt x="360" y="290"/>
                </a:cubicBezTo>
                <a:cubicBezTo>
                  <a:pt x="362" y="292"/>
                  <a:pt x="366" y="297"/>
                  <a:pt x="368" y="297"/>
                </a:cubicBezTo>
                <a:cubicBezTo>
                  <a:pt x="369" y="295"/>
                  <a:pt x="368" y="291"/>
                  <a:pt x="367" y="289"/>
                </a:cubicBezTo>
                <a:cubicBezTo>
                  <a:pt x="367" y="288"/>
                  <a:pt x="367" y="287"/>
                  <a:pt x="367" y="286"/>
                </a:cubicBezTo>
                <a:cubicBezTo>
                  <a:pt x="367" y="285"/>
                  <a:pt x="367" y="284"/>
                  <a:pt x="367" y="283"/>
                </a:cubicBezTo>
                <a:cubicBezTo>
                  <a:pt x="366" y="281"/>
                  <a:pt x="364" y="280"/>
                  <a:pt x="363" y="279"/>
                </a:cubicBezTo>
                <a:cubicBezTo>
                  <a:pt x="362" y="278"/>
                  <a:pt x="361" y="276"/>
                  <a:pt x="360" y="275"/>
                </a:cubicBezTo>
                <a:cubicBezTo>
                  <a:pt x="359" y="274"/>
                  <a:pt x="357" y="273"/>
                  <a:pt x="355" y="272"/>
                </a:cubicBezTo>
                <a:cubicBezTo>
                  <a:pt x="354" y="271"/>
                  <a:pt x="352" y="270"/>
                  <a:pt x="351" y="269"/>
                </a:cubicBezTo>
                <a:cubicBezTo>
                  <a:pt x="350" y="268"/>
                  <a:pt x="349" y="268"/>
                  <a:pt x="348" y="268"/>
                </a:cubicBezTo>
                <a:cubicBezTo>
                  <a:pt x="347" y="267"/>
                  <a:pt x="347" y="266"/>
                  <a:pt x="346" y="265"/>
                </a:cubicBezTo>
                <a:cubicBezTo>
                  <a:pt x="345" y="264"/>
                  <a:pt x="343" y="264"/>
                  <a:pt x="343" y="262"/>
                </a:cubicBezTo>
                <a:cubicBezTo>
                  <a:pt x="341" y="261"/>
                  <a:pt x="341" y="259"/>
                  <a:pt x="340" y="258"/>
                </a:cubicBezTo>
                <a:cubicBezTo>
                  <a:pt x="340" y="256"/>
                  <a:pt x="339" y="255"/>
                  <a:pt x="339" y="253"/>
                </a:cubicBezTo>
                <a:cubicBezTo>
                  <a:pt x="338" y="252"/>
                  <a:pt x="338" y="251"/>
                  <a:pt x="338" y="249"/>
                </a:cubicBezTo>
                <a:cubicBezTo>
                  <a:pt x="337" y="247"/>
                  <a:pt x="338" y="245"/>
                  <a:pt x="338" y="243"/>
                </a:cubicBezTo>
                <a:cubicBezTo>
                  <a:pt x="338" y="242"/>
                  <a:pt x="339" y="241"/>
                  <a:pt x="339" y="239"/>
                </a:cubicBezTo>
                <a:cubicBezTo>
                  <a:pt x="340" y="236"/>
                  <a:pt x="341" y="234"/>
                  <a:pt x="343" y="232"/>
                </a:cubicBezTo>
                <a:cubicBezTo>
                  <a:pt x="344" y="231"/>
                  <a:pt x="345" y="230"/>
                  <a:pt x="346" y="230"/>
                </a:cubicBezTo>
                <a:cubicBezTo>
                  <a:pt x="345" y="228"/>
                  <a:pt x="344" y="226"/>
                  <a:pt x="342" y="225"/>
                </a:cubicBezTo>
                <a:cubicBezTo>
                  <a:pt x="341" y="224"/>
                  <a:pt x="341" y="224"/>
                  <a:pt x="340" y="223"/>
                </a:cubicBezTo>
                <a:cubicBezTo>
                  <a:pt x="339" y="222"/>
                  <a:pt x="338" y="220"/>
                  <a:pt x="336" y="218"/>
                </a:cubicBezTo>
                <a:cubicBezTo>
                  <a:pt x="334" y="216"/>
                  <a:pt x="331" y="214"/>
                  <a:pt x="329" y="212"/>
                </a:cubicBezTo>
                <a:cubicBezTo>
                  <a:pt x="327" y="210"/>
                  <a:pt x="326" y="207"/>
                  <a:pt x="324" y="205"/>
                </a:cubicBezTo>
                <a:cubicBezTo>
                  <a:pt x="321" y="203"/>
                  <a:pt x="318" y="200"/>
                  <a:pt x="315" y="197"/>
                </a:cubicBezTo>
                <a:cubicBezTo>
                  <a:pt x="314" y="195"/>
                  <a:pt x="312" y="193"/>
                  <a:pt x="309" y="192"/>
                </a:cubicBezTo>
                <a:cubicBezTo>
                  <a:pt x="308" y="191"/>
                  <a:pt x="305" y="193"/>
                  <a:pt x="303" y="193"/>
                </a:cubicBezTo>
                <a:cubicBezTo>
                  <a:pt x="302" y="192"/>
                  <a:pt x="301" y="192"/>
                  <a:pt x="300" y="192"/>
                </a:cubicBezTo>
                <a:lnTo>
                  <a:pt x="294" y="192"/>
                </a:lnTo>
                <a:cubicBezTo>
                  <a:pt x="292" y="192"/>
                  <a:pt x="291" y="192"/>
                  <a:pt x="289" y="192"/>
                </a:cubicBezTo>
                <a:cubicBezTo>
                  <a:pt x="287" y="192"/>
                  <a:pt x="285" y="192"/>
                  <a:pt x="283" y="191"/>
                </a:cubicBezTo>
                <a:cubicBezTo>
                  <a:pt x="281" y="192"/>
                  <a:pt x="278" y="192"/>
                  <a:pt x="275" y="192"/>
                </a:cubicBezTo>
                <a:cubicBezTo>
                  <a:pt x="272" y="192"/>
                  <a:pt x="268" y="192"/>
                  <a:pt x="265" y="192"/>
                </a:cubicBezTo>
                <a:cubicBezTo>
                  <a:pt x="265" y="195"/>
                  <a:pt x="271" y="198"/>
                  <a:pt x="273" y="201"/>
                </a:cubicBezTo>
                <a:lnTo>
                  <a:pt x="273" y="201"/>
                </a:lnTo>
                <a:close/>
                <a:moveTo>
                  <a:pt x="322" y="196"/>
                </a:moveTo>
                <a:lnTo>
                  <a:pt x="322" y="196"/>
                </a:lnTo>
                <a:cubicBezTo>
                  <a:pt x="323" y="197"/>
                  <a:pt x="325" y="199"/>
                  <a:pt x="327" y="200"/>
                </a:cubicBezTo>
                <a:cubicBezTo>
                  <a:pt x="328" y="202"/>
                  <a:pt x="328" y="204"/>
                  <a:pt x="330" y="205"/>
                </a:cubicBezTo>
                <a:cubicBezTo>
                  <a:pt x="330" y="205"/>
                  <a:pt x="330" y="205"/>
                  <a:pt x="330" y="205"/>
                </a:cubicBezTo>
                <a:cubicBezTo>
                  <a:pt x="331" y="207"/>
                  <a:pt x="333" y="207"/>
                  <a:pt x="334" y="208"/>
                </a:cubicBezTo>
                <a:cubicBezTo>
                  <a:pt x="336" y="210"/>
                  <a:pt x="337" y="213"/>
                  <a:pt x="339" y="215"/>
                </a:cubicBezTo>
                <a:cubicBezTo>
                  <a:pt x="340" y="217"/>
                  <a:pt x="341" y="217"/>
                  <a:pt x="342" y="218"/>
                </a:cubicBezTo>
                <a:cubicBezTo>
                  <a:pt x="344" y="220"/>
                  <a:pt x="346" y="222"/>
                  <a:pt x="347" y="223"/>
                </a:cubicBezTo>
                <a:cubicBezTo>
                  <a:pt x="348" y="224"/>
                  <a:pt x="350" y="225"/>
                  <a:pt x="352" y="225"/>
                </a:cubicBezTo>
                <a:cubicBezTo>
                  <a:pt x="352" y="224"/>
                  <a:pt x="352" y="224"/>
                  <a:pt x="352" y="224"/>
                </a:cubicBezTo>
                <a:cubicBezTo>
                  <a:pt x="351" y="222"/>
                  <a:pt x="350" y="220"/>
                  <a:pt x="348" y="218"/>
                </a:cubicBezTo>
                <a:cubicBezTo>
                  <a:pt x="347" y="217"/>
                  <a:pt x="346" y="217"/>
                  <a:pt x="345" y="216"/>
                </a:cubicBezTo>
                <a:cubicBezTo>
                  <a:pt x="345" y="215"/>
                  <a:pt x="345" y="215"/>
                  <a:pt x="344" y="214"/>
                </a:cubicBezTo>
                <a:cubicBezTo>
                  <a:pt x="343" y="212"/>
                  <a:pt x="342" y="211"/>
                  <a:pt x="341" y="209"/>
                </a:cubicBezTo>
                <a:cubicBezTo>
                  <a:pt x="339" y="208"/>
                  <a:pt x="338" y="207"/>
                  <a:pt x="337" y="205"/>
                </a:cubicBezTo>
                <a:cubicBezTo>
                  <a:pt x="336" y="204"/>
                  <a:pt x="335" y="203"/>
                  <a:pt x="335" y="202"/>
                </a:cubicBezTo>
                <a:cubicBezTo>
                  <a:pt x="333" y="199"/>
                  <a:pt x="331" y="197"/>
                  <a:pt x="329" y="195"/>
                </a:cubicBezTo>
                <a:cubicBezTo>
                  <a:pt x="328" y="193"/>
                  <a:pt x="327" y="193"/>
                  <a:pt x="325" y="193"/>
                </a:cubicBezTo>
                <a:cubicBezTo>
                  <a:pt x="324" y="193"/>
                  <a:pt x="322" y="194"/>
                  <a:pt x="322" y="195"/>
                </a:cubicBezTo>
                <a:cubicBezTo>
                  <a:pt x="322" y="195"/>
                  <a:pt x="322" y="195"/>
                  <a:pt x="322" y="195"/>
                </a:cubicBezTo>
                <a:cubicBezTo>
                  <a:pt x="322" y="195"/>
                  <a:pt x="322" y="195"/>
                  <a:pt x="322" y="196"/>
                </a:cubicBezTo>
                <a:lnTo>
                  <a:pt x="322" y="196"/>
                </a:lnTo>
                <a:close/>
                <a:moveTo>
                  <a:pt x="355" y="221"/>
                </a:moveTo>
                <a:lnTo>
                  <a:pt x="355" y="221"/>
                </a:lnTo>
                <a:cubicBezTo>
                  <a:pt x="355" y="221"/>
                  <a:pt x="357" y="221"/>
                  <a:pt x="357" y="221"/>
                </a:cubicBezTo>
                <a:cubicBezTo>
                  <a:pt x="358" y="220"/>
                  <a:pt x="358" y="218"/>
                  <a:pt x="358" y="217"/>
                </a:cubicBezTo>
                <a:cubicBezTo>
                  <a:pt x="358" y="216"/>
                  <a:pt x="358" y="215"/>
                  <a:pt x="357" y="214"/>
                </a:cubicBezTo>
                <a:cubicBezTo>
                  <a:pt x="357" y="212"/>
                  <a:pt x="356" y="211"/>
                  <a:pt x="355" y="210"/>
                </a:cubicBezTo>
                <a:cubicBezTo>
                  <a:pt x="354" y="208"/>
                  <a:pt x="353" y="206"/>
                  <a:pt x="352" y="203"/>
                </a:cubicBezTo>
                <a:cubicBezTo>
                  <a:pt x="351" y="200"/>
                  <a:pt x="349" y="195"/>
                  <a:pt x="346" y="193"/>
                </a:cubicBezTo>
                <a:cubicBezTo>
                  <a:pt x="344" y="192"/>
                  <a:pt x="342" y="192"/>
                  <a:pt x="341" y="192"/>
                </a:cubicBezTo>
                <a:cubicBezTo>
                  <a:pt x="339" y="193"/>
                  <a:pt x="335" y="193"/>
                  <a:pt x="335" y="195"/>
                </a:cubicBezTo>
                <a:cubicBezTo>
                  <a:pt x="335" y="195"/>
                  <a:pt x="335" y="195"/>
                  <a:pt x="335" y="195"/>
                </a:cubicBezTo>
                <a:cubicBezTo>
                  <a:pt x="335" y="195"/>
                  <a:pt x="335" y="195"/>
                  <a:pt x="335" y="195"/>
                </a:cubicBezTo>
                <a:lnTo>
                  <a:pt x="335" y="195"/>
                </a:lnTo>
                <a:cubicBezTo>
                  <a:pt x="335" y="197"/>
                  <a:pt x="353" y="220"/>
                  <a:pt x="355" y="221"/>
                </a:cubicBezTo>
                <a:lnTo>
                  <a:pt x="355" y="221"/>
                </a:lnTo>
                <a:close/>
                <a:moveTo>
                  <a:pt x="361" y="209"/>
                </a:moveTo>
                <a:lnTo>
                  <a:pt x="361" y="209"/>
                </a:lnTo>
                <a:cubicBezTo>
                  <a:pt x="362" y="211"/>
                  <a:pt x="366" y="221"/>
                  <a:pt x="369" y="221"/>
                </a:cubicBezTo>
                <a:lnTo>
                  <a:pt x="369" y="222"/>
                </a:lnTo>
                <a:lnTo>
                  <a:pt x="369" y="222"/>
                </a:lnTo>
                <a:cubicBezTo>
                  <a:pt x="369" y="219"/>
                  <a:pt x="369" y="217"/>
                  <a:pt x="369" y="214"/>
                </a:cubicBezTo>
                <a:cubicBezTo>
                  <a:pt x="369" y="210"/>
                  <a:pt x="370" y="206"/>
                  <a:pt x="370" y="202"/>
                </a:cubicBezTo>
                <a:cubicBezTo>
                  <a:pt x="370" y="201"/>
                  <a:pt x="370" y="200"/>
                  <a:pt x="370" y="199"/>
                </a:cubicBezTo>
                <a:cubicBezTo>
                  <a:pt x="370" y="198"/>
                  <a:pt x="370" y="197"/>
                  <a:pt x="370" y="196"/>
                </a:cubicBezTo>
                <a:cubicBezTo>
                  <a:pt x="370" y="195"/>
                  <a:pt x="370" y="194"/>
                  <a:pt x="370" y="193"/>
                </a:cubicBezTo>
                <a:cubicBezTo>
                  <a:pt x="368" y="193"/>
                  <a:pt x="363" y="193"/>
                  <a:pt x="362" y="192"/>
                </a:cubicBezTo>
                <a:cubicBezTo>
                  <a:pt x="360" y="193"/>
                  <a:pt x="357" y="192"/>
                  <a:pt x="356" y="193"/>
                </a:cubicBezTo>
                <a:cubicBezTo>
                  <a:pt x="353" y="196"/>
                  <a:pt x="356" y="203"/>
                  <a:pt x="358" y="205"/>
                </a:cubicBezTo>
                <a:cubicBezTo>
                  <a:pt x="359" y="207"/>
                  <a:pt x="360" y="208"/>
                  <a:pt x="361" y="209"/>
                </a:cubicBezTo>
                <a:lnTo>
                  <a:pt x="361" y="209"/>
                </a:lnTo>
                <a:close/>
                <a:moveTo>
                  <a:pt x="352" y="265"/>
                </a:moveTo>
                <a:lnTo>
                  <a:pt x="352" y="265"/>
                </a:lnTo>
                <a:cubicBezTo>
                  <a:pt x="353" y="265"/>
                  <a:pt x="357" y="262"/>
                  <a:pt x="357" y="261"/>
                </a:cubicBezTo>
                <a:cubicBezTo>
                  <a:pt x="357" y="259"/>
                  <a:pt x="352" y="255"/>
                  <a:pt x="351" y="254"/>
                </a:cubicBezTo>
                <a:cubicBezTo>
                  <a:pt x="350" y="254"/>
                  <a:pt x="350" y="254"/>
                  <a:pt x="349" y="254"/>
                </a:cubicBezTo>
                <a:cubicBezTo>
                  <a:pt x="348" y="257"/>
                  <a:pt x="349" y="260"/>
                  <a:pt x="350" y="264"/>
                </a:cubicBezTo>
                <a:cubicBezTo>
                  <a:pt x="350" y="264"/>
                  <a:pt x="351" y="265"/>
                  <a:pt x="352" y="265"/>
                </a:cubicBezTo>
                <a:lnTo>
                  <a:pt x="352" y="265"/>
                </a:lnTo>
                <a:close/>
                <a:moveTo>
                  <a:pt x="358" y="236"/>
                </a:moveTo>
                <a:lnTo>
                  <a:pt x="358" y="236"/>
                </a:lnTo>
                <a:cubicBezTo>
                  <a:pt x="360" y="236"/>
                  <a:pt x="367" y="232"/>
                  <a:pt x="366" y="229"/>
                </a:cubicBezTo>
                <a:cubicBezTo>
                  <a:pt x="365" y="228"/>
                  <a:pt x="364" y="228"/>
                  <a:pt x="363" y="228"/>
                </a:cubicBezTo>
                <a:cubicBezTo>
                  <a:pt x="360" y="230"/>
                  <a:pt x="358" y="230"/>
                  <a:pt x="355" y="231"/>
                </a:cubicBezTo>
                <a:cubicBezTo>
                  <a:pt x="354" y="231"/>
                  <a:pt x="354" y="231"/>
                  <a:pt x="353" y="231"/>
                </a:cubicBezTo>
                <a:lnTo>
                  <a:pt x="353" y="232"/>
                </a:lnTo>
                <a:cubicBezTo>
                  <a:pt x="355" y="233"/>
                  <a:pt x="356" y="236"/>
                  <a:pt x="358" y="236"/>
                </a:cubicBezTo>
                <a:lnTo>
                  <a:pt x="358" y="236"/>
                </a:lnTo>
                <a:close/>
                <a:moveTo>
                  <a:pt x="350" y="245"/>
                </a:moveTo>
                <a:lnTo>
                  <a:pt x="350" y="245"/>
                </a:lnTo>
                <a:cubicBezTo>
                  <a:pt x="351" y="245"/>
                  <a:pt x="352" y="244"/>
                  <a:pt x="352" y="243"/>
                </a:cubicBezTo>
                <a:cubicBezTo>
                  <a:pt x="356" y="240"/>
                  <a:pt x="353" y="236"/>
                  <a:pt x="350" y="234"/>
                </a:cubicBezTo>
                <a:lnTo>
                  <a:pt x="350" y="234"/>
                </a:lnTo>
                <a:cubicBezTo>
                  <a:pt x="349" y="235"/>
                  <a:pt x="347" y="237"/>
                  <a:pt x="347" y="237"/>
                </a:cubicBezTo>
                <a:cubicBezTo>
                  <a:pt x="348" y="238"/>
                  <a:pt x="348" y="239"/>
                  <a:pt x="348" y="240"/>
                </a:cubicBezTo>
                <a:cubicBezTo>
                  <a:pt x="348" y="242"/>
                  <a:pt x="347" y="246"/>
                  <a:pt x="350" y="245"/>
                </a:cubicBezTo>
                <a:lnTo>
                  <a:pt x="350" y="245"/>
                </a:lnTo>
                <a:close/>
                <a:moveTo>
                  <a:pt x="362" y="267"/>
                </a:moveTo>
                <a:lnTo>
                  <a:pt x="362" y="267"/>
                </a:lnTo>
                <a:cubicBezTo>
                  <a:pt x="362" y="266"/>
                  <a:pt x="361" y="265"/>
                  <a:pt x="360" y="264"/>
                </a:cubicBezTo>
                <a:cubicBezTo>
                  <a:pt x="360" y="264"/>
                  <a:pt x="359" y="264"/>
                  <a:pt x="359" y="264"/>
                </a:cubicBezTo>
                <a:cubicBezTo>
                  <a:pt x="356" y="269"/>
                  <a:pt x="360" y="270"/>
                  <a:pt x="364" y="271"/>
                </a:cubicBezTo>
                <a:cubicBezTo>
                  <a:pt x="364" y="271"/>
                  <a:pt x="365" y="271"/>
                  <a:pt x="365" y="270"/>
                </a:cubicBezTo>
                <a:lnTo>
                  <a:pt x="365" y="270"/>
                </a:lnTo>
                <a:cubicBezTo>
                  <a:pt x="365" y="269"/>
                  <a:pt x="363" y="268"/>
                  <a:pt x="362" y="267"/>
                </a:cubicBezTo>
                <a:lnTo>
                  <a:pt x="362" y="267"/>
                </a:lnTo>
                <a:close/>
                <a:moveTo>
                  <a:pt x="367" y="253"/>
                </a:moveTo>
                <a:lnTo>
                  <a:pt x="367" y="253"/>
                </a:lnTo>
                <a:cubicBezTo>
                  <a:pt x="368" y="250"/>
                  <a:pt x="361" y="245"/>
                  <a:pt x="359" y="244"/>
                </a:cubicBezTo>
                <a:cubicBezTo>
                  <a:pt x="357" y="245"/>
                  <a:pt x="358" y="246"/>
                  <a:pt x="357" y="248"/>
                </a:cubicBezTo>
                <a:cubicBezTo>
                  <a:pt x="357" y="249"/>
                  <a:pt x="356" y="249"/>
                  <a:pt x="356" y="250"/>
                </a:cubicBezTo>
                <a:cubicBezTo>
                  <a:pt x="355" y="253"/>
                  <a:pt x="356" y="256"/>
                  <a:pt x="358" y="257"/>
                </a:cubicBezTo>
                <a:cubicBezTo>
                  <a:pt x="359" y="258"/>
                  <a:pt x="359" y="259"/>
                  <a:pt x="360" y="258"/>
                </a:cubicBezTo>
                <a:cubicBezTo>
                  <a:pt x="362" y="258"/>
                  <a:pt x="363" y="257"/>
                  <a:pt x="364" y="256"/>
                </a:cubicBezTo>
                <a:cubicBezTo>
                  <a:pt x="365" y="255"/>
                  <a:pt x="367" y="254"/>
                  <a:pt x="367" y="253"/>
                </a:cubicBezTo>
                <a:lnTo>
                  <a:pt x="367" y="253"/>
                </a:lnTo>
                <a:close/>
                <a:moveTo>
                  <a:pt x="370" y="235"/>
                </a:moveTo>
                <a:lnTo>
                  <a:pt x="370" y="235"/>
                </a:lnTo>
                <a:cubicBezTo>
                  <a:pt x="369" y="235"/>
                  <a:pt x="366" y="238"/>
                  <a:pt x="366" y="239"/>
                </a:cubicBezTo>
                <a:cubicBezTo>
                  <a:pt x="366" y="241"/>
                  <a:pt x="369" y="250"/>
                  <a:pt x="371" y="249"/>
                </a:cubicBezTo>
                <a:cubicBezTo>
                  <a:pt x="373" y="249"/>
                  <a:pt x="374" y="247"/>
                  <a:pt x="376" y="246"/>
                </a:cubicBezTo>
                <a:cubicBezTo>
                  <a:pt x="377" y="245"/>
                  <a:pt x="379" y="244"/>
                  <a:pt x="379" y="242"/>
                </a:cubicBezTo>
                <a:cubicBezTo>
                  <a:pt x="380" y="240"/>
                  <a:pt x="374" y="235"/>
                  <a:pt x="373" y="235"/>
                </a:cubicBezTo>
                <a:cubicBezTo>
                  <a:pt x="372" y="235"/>
                  <a:pt x="371" y="235"/>
                  <a:pt x="370" y="235"/>
                </a:cubicBezTo>
                <a:cubicBezTo>
                  <a:pt x="370" y="235"/>
                  <a:pt x="370" y="235"/>
                  <a:pt x="370" y="235"/>
                </a:cubicBezTo>
                <a:lnTo>
                  <a:pt x="370" y="235"/>
                </a:lnTo>
                <a:close/>
                <a:moveTo>
                  <a:pt x="377" y="215"/>
                </a:moveTo>
                <a:lnTo>
                  <a:pt x="377" y="215"/>
                </a:lnTo>
                <a:cubicBezTo>
                  <a:pt x="377" y="215"/>
                  <a:pt x="376" y="218"/>
                  <a:pt x="377" y="218"/>
                </a:cubicBezTo>
                <a:lnTo>
                  <a:pt x="377" y="218"/>
                </a:lnTo>
                <a:cubicBezTo>
                  <a:pt x="380" y="218"/>
                  <a:pt x="383" y="213"/>
                  <a:pt x="384" y="211"/>
                </a:cubicBezTo>
                <a:cubicBezTo>
                  <a:pt x="385" y="209"/>
                  <a:pt x="385" y="208"/>
                  <a:pt x="386" y="207"/>
                </a:cubicBezTo>
                <a:cubicBezTo>
                  <a:pt x="387" y="206"/>
                  <a:pt x="387" y="205"/>
                  <a:pt x="388" y="203"/>
                </a:cubicBezTo>
                <a:cubicBezTo>
                  <a:pt x="389" y="200"/>
                  <a:pt x="390" y="197"/>
                  <a:pt x="392" y="194"/>
                </a:cubicBezTo>
                <a:cubicBezTo>
                  <a:pt x="393" y="194"/>
                  <a:pt x="393" y="193"/>
                  <a:pt x="393" y="193"/>
                </a:cubicBezTo>
                <a:lnTo>
                  <a:pt x="393" y="193"/>
                </a:lnTo>
                <a:cubicBezTo>
                  <a:pt x="392" y="193"/>
                  <a:pt x="390" y="193"/>
                  <a:pt x="389" y="193"/>
                </a:cubicBezTo>
                <a:cubicBezTo>
                  <a:pt x="387" y="194"/>
                  <a:pt x="380" y="193"/>
                  <a:pt x="379" y="194"/>
                </a:cubicBezTo>
                <a:cubicBezTo>
                  <a:pt x="378" y="196"/>
                  <a:pt x="378" y="197"/>
                  <a:pt x="378" y="198"/>
                </a:cubicBezTo>
                <a:cubicBezTo>
                  <a:pt x="378" y="200"/>
                  <a:pt x="376" y="201"/>
                  <a:pt x="376" y="202"/>
                </a:cubicBezTo>
                <a:cubicBezTo>
                  <a:pt x="376" y="204"/>
                  <a:pt x="377" y="206"/>
                  <a:pt x="377" y="208"/>
                </a:cubicBezTo>
                <a:cubicBezTo>
                  <a:pt x="377" y="209"/>
                  <a:pt x="376" y="210"/>
                  <a:pt x="376" y="211"/>
                </a:cubicBezTo>
                <a:cubicBezTo>
                  <a:pt x="376" y="213"/>
                  <a:pt x="376" y="214"/>
                  <a:pt x="377" y="215"/>
                </a:cubicBezTo>
                <a:lnTo>
                  <a:pt x="377" y="215"/>
                </a:lnTo>
                <a:close/>
                <a:moveTo>
                  <a:pt x="391" y="212"/>
                </a:moveTo>
                <a:lnTo>
                  <a:pt x="391" y="212"/>
                </a:lnTo>
                <a:cubicBezTo>
                  <a:pt x="390" y="213"/>
                  <a:pt x="386" y="218"/>
                  <a:pt x="386" y="219"/>
                </a:cubicBezTo>
                <a:lnTo>
                  <a:pt x="387" y="219"/>
                </a:lnTo>
                <a:cubicBezTo>
                  <a:pt x="389" y="219"/>
                  <a:pt x="391" y="219"/>
                  <a:pt x="392" y="218"/>
                </a:cubicBezTo>
                <a:cubicBezTo>
                  <a:pt x="393" y="216"/>
                  <a:pt x="393" y="215"/>
                  <a:pt x="395" y="213"/>
                </a:cubicBezTo>
                <a:cubicBezTo>
                  <a:pt x="395" y="213"/>
                  <a:pt x="396" y="212"/>
                  <a:pt x="396" y="212"/>
                </a:cubicBezTo>
                <a:cubicBezTo>
                  <a:pt x="397" y="211"/>
                  <a:pt x="397" y="210"/>
                  <a:pt x="398" y="210"/>
                </a:cubicBezTo>
                <a:cubicBezTo>
                  <a:pt x="399" y="209"/>
                  <a:pt x="399" y="209"/>
                  <a:pt x="400" y="208"/>
                </a:cubicBezTo>
                <a:cubicBezTo>
                  <a:pt x="401" y="207"/>
                  <a:pt x="401" y="206"/>
                  <a:pt x="402" y="205"/>
                </a:cubicBezTo>
                <a:cubicBezTo>
                  <a:pt x="403" y="204"/>
                  <a:pt x="404" y="202"/>
                  <a:pt x="405" y="201"/>
                </a:cubicBezTo>
                <a:cubicBezTo>
                  <a:pt x="406" y="199"/>
                  <a:pt x="406" y="198"/>
                  <a:pt x="407" y="196"/>
                </a:cubicBezTo>
                <a:cubicBezTo>
                  <a:pt x="408" y="195"/>
                  <a:pt x="410" y="194"/>
                  <a:pt x="410" y="193"/>
                </a:cubicBezTo>
                <a:cubicBezTo>
                  <a:pt x="408" y="193"/>
                  <a:pt x="407" y="193"/>
                  <a:pt x="406" y="193"/>
                </a:cubicBezTo>
                <a:cubicBezTo>
                  <a:pt x="405" y="193"/>
                  <a:pt x="404" y="193"/>
                  <a:pt x="403" y="195"/>
                </a:cubicBezTo>
                <a:cubicBezTo>
                  <a:pt x="402" y="196"/>
                  <a:pt x="402" y="197"/>
                  <a:pt x="401" y="198"/>
                </a:cubicBezTo>
                <a:cubicBezTo>
                  <a:pt x="400" y="199"/>
                  <a:pt x="398" y="200"/>
                  <a:pt x="397" y="201"/>
                </a:cubicBezTo>
                <a:cubicBezTo>
                  <a:pt x="396" y="203"/>
                  <a:pt x="396" y="204"/>
                  <a:pt x="396" y="206"/>
                </a:cubicBezTo>
                <a:cubicBezTo>
                  <a:pt x="395" y="207"/>
                  <a:pt x="394" y="207"/>
                  <a:pt x="394" y="208"/>
                </a:cubicBezTo>
                <a:cubicBezTo>
                  <a:pt x="393" y="209"/>
                  <a:pt x="393" y="210"/>
                  <a:pt x="393" y="210"/>
                </a:cubicBezTo>
                <a:cubicBezTo>
                  <a:pt x="392" y="211"/>
                  <a:pt x="391" y="211"/>
                  <a:pt x="391" y="212"/>
                </a:cubicBezTo>
                <a:lnTo>
                  <a:pt x="391" y="212"/>
                </a:lnTo>
                <a:close/>
                <a:moveTo>
                  <a:pt x="407" y="205"/>
                </a:moveTo>
                <a:lnTo>
                  <a:pt x="407" y="205"/>
                </a:lnTo>
                <a:cubicBezTo>
                  <a:pt x="406" y="206"/>
                  <a:pt x="405" y="208"/>
                  <a:pt x="407" y="209"/>
                </a:cubicBezTo>
                <a:cubicBezTo>
                  <a:pt x="408" y="210"/>
                  <a:pt x="408" y="210"/>
                  <a:pt x="409" y="210"/>
                </a:cubicBezTo>
                <a:cubicBezTo>
                  <a:pt x="410" y="209"/>
                  <a:pt x="411" y="207"/>
                  <a:pt x="412" y="206"/>
                </a:cubicBezTo>
                <a:cubicBezTo>
                  <a:pt x="414" y="203"/>
                  <a:pt x="421" y="194"/>
                  <a:pt x="424" y="194"/>
                </a:cubicBezTo>
                <a:lnTo>
                  <a:pt x="424" y="193"/>
                </a:lnTo>
                <a:cubicBezTo>
                  <a:pt x="422" y="193"/>
                  <a:pt x="420" y="193"/>
                  <a:pt x="418" y="193"/>
                </a:cubicBezTo>
                <a:cubicBezTo>
                  <a:pt x="417" y="194"/>
                  <a:pt x="417" y="194"/>
                  <a:pt x="416" y="195"/>
                </a:cubicBezTo>
                <a:cubicBezTo>
                  <a:pt x="415" y="197"/>
                  <a:pt x="414" y="198"/>
                  <a:pt x="413" y="199"/>
                </a:cubicBezTo>
                <a:cubicBezTo>
                  <a:pt x="412" y="200"/>
                  <a:pt x="411" y="201"/>
                  <a:pt x="410" y="202"/>
                </a:cubicBezTo>
                <a:cubicBezTo>
                  <a:pt x="409" y="202"/>
                  <a:pt x="409" y="202"/>
                  <a:pt x="408" y="203"/>
                </a:cubicBezTo>
                <a:cubicBezTo>
                  <a:pt x="407" y="203"/>
                  <a:pt x="407" y="204"/>
                  <a:pt x="407" y="205"/>
                </a:cubicBezTo>
                <a:lnTo>
                  <a:pt x="407" y="205"/>
                </a:lnTo>
                <a:close/>
                <a:moveTo>
                  <a:pt x="389" y="265"/>
                </a:moveTo>
                <a:lnTo>
                  <a:pt x="389" y="265"/>
                </a:lnTo>
                <a:cubicBezTo>
                  <a:pt x="390" y="266"/>
                  <a:pt x="394" y="264"/>
                  <a:pt x="394" y="263"/>
                </a:cubicBezTo>
                <a:cubicBezTo>
                  <a:pt x="394" y="262"/>
                  <a:pt x="394" y="262"/>
                  <a:pt x="394" y="262"/>
                </a:cubicBezTo>
                <a:cubicBezTo>
                  <a:pt x="393" y="261"/>
                  <a:pt x="392" y="261"/>
                  <a:pt x="391" y="261"/>
                </a:cubicBezTo>
                <a:cubicBezTo>
                  <a:pt x="390" y="262"/>
                  <a:pt x="388" y="264"/>
                  <a:pt x="389" y="265"/>
                </a:cubicBezTo>
                <a:lnTo>
                  <a:pt x="389" y="265"/>
                </a:lnTo>
                <a:close/>
                <a:moveTo>
                  <a:pt x="396" y="235"/>
                </a:moveTo>
                <a:lnTo>
                  <a:pt x="396" y="235"/>
                </a:lnTo>
                <a:cubicBezTo>
                  <a:pt x="395" y="235"/>
                  <a:pt x="394" y="236"/>
                  <a:pt x="393" y="237"/>
                </a:cubicBezTo>
                <a:cubicBezTo>
                  <a:pt x="393" y="238"/>
                  <a:pt x="393" y="246"/>
                  <a:pt x="393" y="247"/>
                </a:cubicBezTo>
                <a:cubicBezTo>
                  <a:pt x="393" y="248"/>
                  <a:pt x="394" y="248"/>
                  <a:pt x="395" y="248"/>
                </a:cubicBezTo>
                <a:cubicBezTo>
                  <a:pt x="396" y="248"/>
                  <a:pt x="396" y="248"/>
                  <a:pt x="397" y="247"/>
                </a:cubicBezTo>
                <a:cubicBezTo>
                  <a:pt x="400" y="245"/>
                  <a:pt x="399" y="241"/>
                  <a:pt x="398" y="238"/>
                </a:cubicBezTo>
                <a:cubicBezTo>
                  <a:pt x="397" y="236"/>
                  <a:pt x="398" y="235"/>
                  <a:pt x="396" y="235"/>
                </a:cubicBezTo>
                <a:lnTo>
                  <a:pt x="396" y="235"/>
                </a:lnTo>
                <a:close/>
                <a:moveTo>
                  <a:pt x="398" y="255"/>
                </a:moveTo>
                <a:lnTo>
                  <a:pt x="398" y="255"/>
                </a:lnTo>
                <a:cubicBezTo>
                  <a:pt x="398" y="255"/>
                  <a:pt x="399" y="256"/>
                  <a:pt x="399" y="255"/>
                </a:cubicBezTo>
                <a:cubicBezTo>
                  <a:pt x="401" y="255"/>
                  <a:pt x="402" y="253"/>
                  <a:pt x="402" y="251"/>
                </a:cubicBezTo>
                <a:lnTo>
                  <a:pt x="401" y="251"/>
                </a:lnTo>
                <a:cubicBezTo>
                  <a:pt x="400" y="252"/>
                  <a:pt x="398" y="253"/>
                  <a:pt x="398" y="255"/>
                </a:cubicBezTo>
                <a:lnTo>
                  <a:pt x="398" y="255"/>
                </a:lnTo>
                <a:close/>
                <a:moveTo>
                  <a:pt x="403" y="213"/>
                </a:moveTo>
                <a:lnTo>
                  <a:pt x="403" y="213"/>
                </a:lnTo>
                <a:cubicBezTo>
                  <a:pt x="401" y="215"/>
                  <a:pt x="399" y="216"/>
                  <a:pt x="399" y="219"/>
                </a:cubicBezTo>
                <a:cubicBezTo>
                  <a:pt x="399" y="220"/>
                  <a:pt x="399" y="220"/>
                  <a:pt x="399" y="221"/>
                </a:cubicBezTo>
                <a:cubicBezTo>
                  <a:pt x="399" y="221"/>
                  <a:pt x="400" y="221"/>
                  <a:pt x="400" y="221"/>
                </a:cubicBezTo>
                <a:lnTo>
                  <a:pt x="400" y="221"/>
                </a:lnTo>
                <a:cubicBezTo>
                  <a:pt x="401" y="219"/>
                  <a:pt x="406" y="215"/>
                  <a:pt x="403" y="213"/>
                </a:cubicBezTo>
                <a:lnTo>
                  <a:pt x="403" y="213"/>
                </a:lnTo>
                <a:close/>
                <a:moveTo>
                  <a:pt x="420" y="207"/>
                </a:moveTo>
                <a:lnTo>
                  <a:pt x="420" y="207"/>
                </a:lnTo>
                <a:cubicBezTo>
                  <a:pt x="419" y="208"/>
                  <a:pt x="419" y="209"/>
                  <a:pt x="418" y="210"/>
                </a:cubicBezTo>
                <a:cubicBezTo>
                  <a:pt x="418" y="211"/>
                  <a:pt x="417" y="212"/>
                  <a:pt x="417" y="213"/>
                </a:cubicBezTo>
                <a:cubicBezTo>
                  <a:pt x="415" y="214"/>
                  <a:pt x="413" y="215"/>
                  <a:pt x="412" y="217"/>
                </a:cubicBezTo>
                <a:cubicBezTo>
                  <a:pt x="411" y="218"/>
                  <a:pt x="411" y="219"/>
                  <a:pt x="410" y="220"/>
                </a:cubicBezTo>
                <a:cubicBezTo>
                  <a:pt x="407" y="222"/>
                  <a:pt x="405" y="225"/>
                  <a:pt x="403" y="228"/>
                </a:cubicBezTo>
                <a:cubicBezTo>
                  <a:pt x="403" y="229"/>
                  <a:pt x="403" y="229"/>
                  <a:pt x="402" y="230"/>
                </a:cubicBezTo>
                <a:cubicBezTo>
                  <a:pt x="402" y="230"/>
                  <a:pt x="402" y="231"/>
                  <a:pt x="402" y="231"/>
                </a:cubicBezTo>
                <a:cubicBezTo>
                  <a:pt x="402" y="232"/>
                  <a:pt x="403" y="233"/>
                  <a:pt x="404" y="233"/>
                </a:cubicBezTo>
                <a:cubicBezTo>
                  <a:pt x="405" y="235"/>
                  <a:pt x="407" y="238"/>
                  <a:pt x="407" y="240"/>
                </a:cubicBezTo>
                <a:cubicBezTo>
                  <a:pt x="407" y="242"/>
                  <a:pt x="408" y="244"/>
                  <a:pt x="408" y="246"/>
                </a:cubicBezTo>
                <a:cubicBezTo>
                  <a:pt x="408" y="249"/>
                  <a:pt x="407" y="251"/>
                  <a:pt x="406" y="253"/>
                </a:cubicBezTo>
                <a:cubicBezTo>
                  <a:pt x="406" y="254"/>
                  <a:pt x="406" y="256"/>
                  <a:pt x="405" y="257"/>
                </a:cubicBezTo>
                <a:cubicBezTo>
                  <a:pt x="405" y="258"/>
                  <a:pt x="404" y="259"/>
                  <a:pt x="403" y="260"/>
                </a:cubicBezTo>
                <a:cubicBezTo>
                  <a:pt x="403" y="261"/>
                  <a:pt x="402" y="262"/>
                  <a:pt x="402" y="263"/>
                </a:cubicBezTo>
                <a:cubicBezTo>
                  <a:pt x="400" y="266"/>
                  <a:pt x="396" y="268"/>
                  <a:pt x="394" y="270"/>
                </a:cubicBezTo>
                <a:cubicBezTo>
                  <a:pt x="392" y="270"/>
                  <a:pt x="391" y="272"/>
                  <a:pt x="390" y="272"/>
                </a:cubicBezTo>
                <a:cubicBezTo>
                  <a:pt x="388" y="273"/>
                  <a:pt x="386" y="274"/>
                  <a:pt x="384" y="275"/>
                </a:cubicBezTo>
                <a:cubicBezTo>
                  <a:pt x="382" y="276"/>
                  <a:pt x="381" y="278"/>
                  <a:pt x="380" y="280"/>
                </a:cubicBezTo>
                <a:cubicBezTo>
                  <a:pt x="379" y="280"/>
                  <a:pt x="378" y="281"/>
                  <a:pt x="377" y="282"/>
                </a:cubicBezTo>
                <a:cubicBezTo>
                  <a:pt x="376" y="283"/>
                  <a:pt x="377" y="285"/>
                  <a:pt x="377" y="287"/>
                </a:cubicBezTo>
                <a:cubicBezTo>
                  <a:pt x="377" y="288"/>
                  <a:pt x="377" y="288"/>
                  <a:pt x="376" y="289"/>
                </a:cubicBezTo>
                <a:cubicBezTo>
                  <a:pt x="376" y="291"/>
                  <a:pt x="376" y="293"/>
                  <a:pt x="376" y="295"/>
                </a:cubicBezTo>
                <a:cubicBezTo>
                  <a:pt x="376" y="296"/>
                  <a:pt x="376" y="297"/>
                  <a:pt x="376" y="297"/>
                </a:cubicBezTo>
                <a:lnTo>
                  <a:pt x="376" y="297"/>
                </a:lnTo>
                <a:lnTo>
                  <a:pt x="376" y="298"/>
                </a:lnTo>
                <a:lnTo>
                  <a:pt x="377" y="298"/>
                </a:lnTo>
                <a:lnTo>
                  <a:pt x="377" y="297"/>
                </a:lnTo>
                <a:cubicBezTo>
                  <a:pt x="379" y="296"/>
                  <a:pt x="381" y="294"/>
                  <a:pt x="382" y="292"/>
                </a:cubicBezTo>
                <a:cubicBezTo>
                  <a:pt x="388" y="286"/>
                  <a:pt x="394" y="280"/>
                  <a:pt x="400" y="274"/>
                </a:cubicBezTo>
                <a:cubicBezTo>
                  <a:pt x="403" y="271"/>
                  <a:pt x="407" y="267"/>
                  <a:pt x="410" y="264"/>
                </a:cubicBezTo>
                <a:cubicBezTo>
                  <a:pt x="412" y="262"/>
                  <a:pt x="413" y="260"/>
                  <a:pt x="415" y="258"/>
                </a:cubicBezTo>
                <a:cubicBezTo>
                  <a:pt x="418" y="255"/>
                  <a:pt x="421" y="252"/>
                  <a:pt x="424" y="249"/>
                </a:cubicBezTo>
                <a:cubicBezTo>
                  <a:pt x="425" y="247"/>
                  <a:pt x="427" y="246"/>
                  <a:pt x="428" y="245"/>
                </a:cubicBezTo>
                <a:cubicBezTo>
                  <a:pt x="429" y="244"/>
                  <a:pt x="430" y="243"/>
                  <a:pt x="431" y="242"/>
                </a:cubicBezTo>
                <a:cubicBezTo>
                  <a:pt x="433" y="240"/>
                  <a:pt x="434" y="238"/>
                  <a:pt x="436" y="236"/>
                </a:cubicBezTo>
                <a:cubicBezTo>
                  <a:pt x="441" y="232"/>
                  <a:pt x="446" y="226"/>
                  <a:pt x="451" y="221"/>
                </a:cubicBezTo>
                <a:cubicBezTo>
                  <a:pt x="452" y="219"/>
                  <a:pt x="453" y="218"/>
                  <a:pt x="455" y="217"/>
                </a:cubicBezTo>
                <a:cubicBezTo>
                  <a:pt x="460" y="212"/>
                  <a:pt x="466" y="206"/>
                  <a:pt x="471" y="201"/>
                </a:cubicBezTo>
                <a:cubicBezTo>
                  <a:pt x="474" y="198"/>
                  <a:pt x="478" y="195"/>
                  <a:pt x="480" y="192"/>
                </a:cubicBezTo>
                <a:cubicBezTo>
                  <a:pt x="480" y="192"/>
                  <a:pt x="480" y="191"/>
                  <a:pt x="480" y="191"/>
                </a:cubicBezTo>
                <a:cubicBezTo>
                  <a:pt x="481" y="191"/>
                  <a:pt x="481" y="191"/>
                  <a:pt x="481" y="191"/>
                </a:cubicBezTo>
                <a:lnTo>
                  <a:pt x="480" y="191"/>
                </a:lnTo>
                <a:lnTo>
                  <a:pt x="480" y="191"/>
                </a:lnTo>
                <a:cubicBezTo>
                  <a:pt x="478" y="191"/>
                  <a:pt x="475" y="191"/>
                  <a:pt x="473" y="191"/>
                </a:cubicBezTo>
                <a:cubicBezTo>
                  <a:pt x="472" y="191"/>
                  <a:pt x="471" y="191"/>
                  <a:pt x="471" y="191"/>
                </a:cubicBezTo>
                <a:cubicBezTo>
                  <a:pt x="469" y="191"/>
                  <a:pt x="467" y="192"/>
                  <a:pt x="465" y="192"/>
                </a:cubicBezTo>
                <a:cubicBezTo>
                  <a:pt x="462" y="192"/>
                  <a:pt x="460" y="191"/>
                  <a:pt x="458" y="191"/>
                </a:cubicBezTo>
                <a:cubicBezTo>
                  <a:pt x="456" y="191"/>
                  <a:pt x="454" y="191"/>
                  <a:pt x="452" y="191"/>
                </a:cubicBezTo>
                <a:cubicBezTo>
                  <a:pt x="451" y="191"/>
                  <a:pt x="450" y="191"/>
                  <a:pt x="448" y="191"/>
                </a:cubicBezTo>
                <a:cubicBezTo>
                  <a:pt x="446" y="191"/>
                  <a:pt x="443" y="192"/>
                  <a:pt x="440" y="192"/>
                </a:cubicBezTo>
                <a:cubicBezTo>
                  <a:pt x="438" y="192"/>
                  <a:pt x="436" y="191"/>
                  <a:pt x="435" y="192"/>
                </a:cubicBezTo>
                <a:cubicBezTo>
                  <a:pt x="435" y="192"/>
                  <a:pt x="434" y="193"/>
                  <a:pt x="433" y="194"/>
                </a:cubicBezTo>
                <a:cubicBezTo>
                  <a:pt x="432" y="195"/>
                  <a:pt x="430" y="197"/>
                  <a:pt x="429" y="199"/>
                </a:cubicBezTo>
                <a:cubicBezTo>
                  <a:pt x="428" y="200"/>
                  <a:pt x="428" y="201"/>
                  <a:pt x="427" y="202"/>
                </a:cubicBezTo>
                <a:cubicBezTo>
                  <a:pt x="427" y="202"/>
                  <a:pt x="426" y="203"/>
                  <a:pt x="425" y="203"/>
                </a:cubicBezTo>
                <a:cubicBezTo>
                  <a:pt x="424" y="204"/>
                  <a:pt x="423" y="205"/>
                  <a:pt x="423" y="205"/>
                </a:cubicBezTo>
                <a:cubicBezTo>
                  <a:pt x="422" y="206"/>
                  <a:pt x="421" y="206"/>
                  <a:pt x="420" y="207"/>
                </a:cubicBezTo>
                <a:lnTo>
                  <a:pt x="420" y="207"/>
                </a:lnTo>
                <a:close/>
                <a:moveTo>
                  <a:pt x="540" y="472"/>
                </a:moveTo>
                <a:lnTo>
                  <a:pt x="540" y="472"/>
                </a:lnTo>
                <a:cubicBezTo>
                  <a:pt x="542" y="473"/>
                  <a:pt x="550" y="482"/>
                  <a:pt x="551" y="482"/>
                </a:cubicBezTo>
                <a:cubicBezTo>
                  <a:pt x="552" y="482"/>
                  <a:pt x="551" y="473"/>
                  <a:pt x="551" y="471"/>
                </a:cubicBezTo>
                <a:cubicBezTo>
                  <a:pt x="551" y="470"/>
                  <a:pt x="552" y="468"/>
                  <a:pt x="552" y="466"/>
                </a:cubicBezTo>
                <a:cubicBezTo>
                  <a:pt x="552" y="465"/>
                  <a:pt x="551" y="463"/>
                  <a:pt x="551" y="462"/>
                </a:cubicBezTo>
                <a:cubicBezTo>
                  <a:pt x="552" y="461"/>
                  <a:pt x="552" y="460"/>
                  <a:pt x="552" y="458"/>
                </a:cubicBezTo>
                <a:cubicBezTo>
                  <a:pt x="552" y="456"/>
                  <a:pt x="551" y="454"/>
                  <a:pt x="551" y="452"/>
                </a:cubicBezTo>
                <a:cubicBezTo>
                  <a:pt x="552" y="451"/>
                  <a:pt x="552" y="450"/>
                  <a:pt x="552" y="449"/>
                </a:cubicBezTo>
                <a:cubicBezTo>
                  <a:pt x="552" y="446"/>
                  <a:pt x="552" y="441"/>
                  <a:pt x="552" y="437"/>
                </a:cubicBezTo>
                <a:cubicBezTo>
                  <a:pt x="552" y="435"/>
                  <a:pt x="551" y="432"/>
                  <a:pt x="552" y="430"/>
                </a:cubicBezTo>
                <a:cubicBezTo>
                  <a:pt x="552" y="429"/>
                  <a:pt x="552" y="428"/>
                  <a:pt x="552" y="426"/>
                </a:cubicBezTo>
                <a:cubicBezTo>
                  <a:pt x="552" y="425"/>
                  <a:pt x="552" y="423"/>
                  <a:pt x="552" y="421"/>
                </a:cubicBezTo>
                <a:cubicBezTo>
                  <a:pt x="552" y="419"/>
                  <a:pt x="552" y="417"/>
                  <a:pt x="552" y="414"/>
                </a:cubicBezTo>
                <a:cubicBezTo>
                  <a:pt x="552" y="413"/>
                  <a:pt x="552" y="413"/>
                  <a:pt x="552" y="412"/>
                </a:cubicBezTo>
                <a:cubicBezTo>
                  <a:pt x="552" y="410"/>
                  <a:pt x="552" y="407"/>
                  <a:pt x="552" y="405"/>
                </a:cubicBezTo>
                <a:cubicBezTo>
                  <a:pt x="552" y="402"/>
                  <a:pt x="552" y="398"/>
                  <a:pt x="551" y="394"/>
                </a:cubicBezTo>
                <a:cubicBezTo>
                  <a:pt x="551" y="391"/>
                  <a:pt x="552" y="389"/>
                  <a:pt x="552" y="386"/>
                </a:cubicBezTo>
                <a:cubicBezTo>
                  <a:pt x="552" y="384"/>
                  <a:pt x="552" y="382"/>
                  <a:pt x="552" y="380"/>
                </a:cubicBezTo>
                <a:cubicBezTo>
                  <a:pt x="552" y="379"/>
                  <a:pt x="552" y="378"/>
                  <a:pt x="552" y="377"/>
                </a:cubicBezTo>
                <a:cubicBezTo>
                  <a:pt x="552" y="373"/>
                  <a:pt x="552" y="370"/>
                  <a:pt x="552" y="367"/>
                </a:cubicBezTo>
                <a:cubicBezTo>
                  <a:pt x="552" y="366"/>
                  <a:pt x="552" y="364"/>
                  <a:pt x="552" y="363"/>
                </a:cubicBezTo>
                <a:cubicBezTo>
                  <a:pt x="552" y="360"/>
                  <a:pt x="552" y="358"/>
                  <a:pt x="552" y="355"/>
                </a:cubicBezTo>
                <a:cubicBezTo>
                  <a:pt x="552" y="350"/>
                  <a:pt x="552" y="345"/>
                  <a:pt x="552" y="340"/>
                </a:cubicBezTo>
                <a:cubicBezTo>
                  <a:pt x="552" y="340"/>
                  <a:pt x="552" y="339"/>
                  <a:pt x="552" y="338"/>
                </a:cubicBezTo>
                <a:cubicBezTo>
                  <a:pt x="552" y="337"/>
                  <a:pt x="552" y="336"/>
                  <a:pt x="552" y="335"/>
                </a:cubicBezTo>
                <a:cubicBezTo>
                  <a:pt x="552" y="334"/>
                  <a:pt x="552" y="333"/>
                  <a:pt x="552" y="332"/>
                </a:cubicBezTo>
                <a:cubicBezTo>
                  <a:pt x="552" y="330"/>
                  <a:pt x="552" y="328"/>
                  <a:pt x="552" y="326"/>
                </a:cubicBezTo>
                <a:cubicBezTo>
                  <a:pt x="552" y="323"/>
                  <a:pt x="552" y="320"/>
                  <a:pt x="552" y="317"/>
                </a:cubicBezTo>
                <a:cubicBezTo>
                  <a:pt x="552" y="314"/>
                  <a:pt x="552" y="311"/>
                  <a:pt x="552" y="308"/>
                </a:cubicBezTo>
                <a:cubicBezTo>
                  <a:pt x="552" y="302"/>
                  <a:pt x="552" y="295"/>
                  <a:pt x="552" y="290"/>
                </a:cubicBezTo>
                <a:cubicBezTo>
                  <a:pt x="552" y="287"/>
                  <a:pt x="553" y="282"/>
                  <a:pt x="551" y="281"/>
                </a:cubicBezTo>
                <a:cubicBezTo>
                  <a:pt x="550" y="283"/>
                  <a:pt x="547" y="285"/>
                  <a:pt x="545" y="287"/>
                </a:cubicBezTo>
                <a:cubicBezTo>
                  <a:pt x="538" y="295"/>
                  <a:pt x="531" y="302"/>
                  <a:pt x="523" y="310"/>
                </a:cubicBezTo>
                <a:cubicBezTo>
                  <a:pt x="518" y="315"/>
                  <a:pt x="513" y="320"/>
                  <a:pt x="508" y="325"/>
                </a:cubicBezTo>
                <a:cubicBezTo>
                  <a:pt x="506" y="328"/>
                  <a:pt x="503" y="330"/>
                  <a:pt x="500" y="333"/>
                </a:cubicBezTo>
                <a:cubicBezTo>
                  <a:pt x="498" y="335"/>
                  <a:pt x="496" y="338"/>
                  <a:pt x="494" y="340"/>
                </a:cubicBezTo>
                <a:cubicBezTo>
                  <a:pt x="492" y="342"/>
                  <a:pt x="490" y="343"/>
                  <a:pt x="488" y="345"/>
                </a:cubicBezTo>
                <a:cubicBezTo>
                  <a:pt x="487" y="347"/>
                  <a:pt x="486" y="348"/>
                  <a:pt x="484" y="350"/>
                </a:cubicBezTo>
                <a:cubicBezTo>
                  <a:pt x="483" y="352"/>
                  <a:pt x="481" y="353"/>
                  <a:pt x="479" y="355"/>
                </a:cubicBezTo>
                <a:cubicBezTo>
                  <a:pt x="478" y="357"/>
                  <a:pt x="476" y="358"/>
                  <a:pt x="474" y="360"/>
                </a:cubicBezTo>
                <a:cubicBezTo>
                  <a:pt x="474" y="361"/>
                  <a:pt x="473" y="361"/>
                  <a:pt x="472" y="362"/>
                </a:cubicBezTo>
                <a:cubicBezTo>
                  <a:pt x="471" y="364"/>
                  <a:pt x="469" y="365"/>
                  <a:pt x="467" y="367"/>
                </a:cubicBezTo>
                <a:cubicBezTo>
                  <a:pt x="465" y="370"/>
                  <a:pt x="463" y="372"/>
                  <a:pt x="461" y="374"/>
                </a:cubicBezTo>
                <a:cubicBezTo>
                  <a:pt x="459" y="376"/>
                  <a:pt x="455" y="379"/>
                  <a:pt x="454" y="381"/>
                </a:cubicBezTo>
                <a:cubicBezTo>
                  <a:pt x="454" y="382"/>
                  <a:pt x="454" y="382"/>
                  <a:pt x="454" y="382"/>
                </a:cubicBezTo>
                <a:cubicBezTo>
                  <a:pt x="454" y="383"/>
                  <a:pt x="467" y="396"/>
                  <a:pt x="468" y="398"/>
                </a:cubicBezTo>
                <a:cubicBezTo>
                  <a:pt x="478" y="408"/>
                  <a:pt x="488" y="418"/>
                  <a:pt x="498" y="428"/>
                </a:cubicBezTo>
                <a:cubicBezTo>
                  <a:pt x="499" y="429"/>
                  <a:pt x="500" y="430"/>
                  <a:pt x="500" y="430"/>
                </a:cubicBezTo>
                <a:cubicBezTo>
                  <a:pt x="502" y="432"/>
                  <a:pt x="503" y="433"/>
                  <a:pt x="505" y="435"/>
                </a:cubicBezTo>
                <a:cubicBezTo>
                  <a:pt x="506" y="436"/>
                  <a:pt x="508" y="438"/>
                  <a:pt x="509" y="440"/>
                </a:cubicBezTo>
                <a:cubicBezTo>
                  <a:pt x="519" y="450"/>
                  <a:pt x="530" y="461"/>
                  <a:pt x="540" y="472"/>
                </a:cubicBezTo>
                <a:lnTo>
                  <a:pt x="540" y="472"/>
                </a:lnTo>
                <a:close/>
                <a:moveTo>
                  <a:pt x="500" y="595"/>
                </a:moveTo>
                <a:lnTo>
                  <a:pt x="500" y="595"/>
                </a:lnTo>
                <a:cubicBezTo>
                  <a:pt x="495" y="590"/>
                  <a:pt x="490" y="586"/>
                  <a:pt x="486" y="581"/>
                </a:cubicBezTo>
                <a:cubicBezTo>
                  <a:pt x="480" y="575"/>
                  <a:pt x="474" y="568"/>
                  <a:pt x="468" y="561"/>
                </a:cubicBezTo>
                <a:cubicBezTo>
                  <a:pt x="465" y="559"/>
                  <a:pt x="463" y="557"/>
                  <a:pt x="460" y="555"/>
                </a:cubicBezTo>
                <a:cubicBezTo>
                  <a:pt x="460" y="554"/>
                  <a:pt x="459" y="553"/>
                  <a:pt x="458" y="551"/>
                </a:cubicBezTo>
                <a:cubicBezTo>
                  <a:pt x="449" y="542"/>
                  <a:pt x="439" y="533"/>
                  <a:pt x="430" y="523"/>
                </a:cubicBezTo>
                <a:cubicBezTo>
                  <a:pt x="429" y="527"/>
                  <a:pt x="430" y="531"/>
                  <a:pt x="430" y="535"/>
                </a:cubicBezTo>
                <a:cubicBezTo>
                  <a:pt x="430" y="538"/>
                  <a:pt x="430" y="541"/>
                  <a:pt x="429" y="543"/>
                </a:cubicBezTo>
                <a:cubicBezTo>
                  <a:pt x="430" y="545"/>
                  <a:pt x="430" y="549"/>
                  <a:pt x="429" y="550"/>
                </a:cubicBezTo>
                <a:cubicBezTo>
                  <a:pt x="428" y="552"/>
                  <a:pt x="414" y="552"/>
                  <a:pt x="411" y="552"/>
                </a:cubicBezTo>
                <a:cubicBezTo>
                  <a:pt x="410" y="552"/>
                  <a:pt x="406" y="552"/>
                  <a:pt x="406" y="553"/>
                </a:cubicBezTo>
                <a:cubicBezTo>
                  <a:pt x="405" y="553"/>
                  <a:pt x="406" y="554"/>
                  <a:pt x="406" y="554"/>
                </a:cubicBezTo>
                <a:cubicBezTo>
                  <a:pt x="406" y="558"/>
                  <a:pt x="408" y="562"/>
                  <a:pt x="410" y="566"/>
                </a:cubicBezTo>
                <a:cubicBezTo>
                  <a:pt x="411" y="568"/>
                  <a:pt x="412" y="574"/>
                  <a:pt x="413" y="576"/>
                </a:cubicBezTo>
                <a:cubicBezTo>
                  <a:pt x="414" y="577"/>
                  <a:pt x="419" y="577"/>
                  <a:pt x="421" y="577"/>
                </a:cubicBezTo>
                <a:cubicBezTo>
                  <a:pt x="422" y="576"/>
                  <a:pt x="425" y="576"/>
                  <a:pt x="427" y="576"/>
                </a:cubicBezTo>
                <a:cubicBezTo>
                  <a:pt x="430" y="576"/>
                  <a:pt x="429" y="581"/>
                  <a:pt x="429" y="583"/>
                </a:cubicBezTo>
                <a:cubicBezTo>
                  <a:pt x="429" y="584"/>
                  <a:pt x="429" y="586"/>
                  <a:pt x="429" y="588"/>
                </a:cubicBezTo>
                <a:cubicBezTo>
                  <a:pt x="429" y="591"/>
                  <a:pt x="428" y="607"/>
                  <a:pt x="430" y="609"/>
                </a:cubicBezTo>
                <a:cubicBezTo>
                  <a:pt x="431" y="610"/>
                  <a:pt x="435" y="609"/>
                  <a:pt x="437" y="609"/>
                </a:cubicBezTo>
                <a:cubicBezTo>
                  <a:pt x="438" y="609"/>
                  <a:pt x="439" y="609"/>
                  <a:pt x="440" y="609"/>
                </a:cubicBezTo>
                <a:cubicBezTo>
                  <a:pt x="442" y="608"/>
                  <a:pt x="444" y="608"/>
                  <a:pt x="445" y="608"/>
                </a:cubicBezTo>
                <a:cubicBezTo>
                  <a:pt x="446" y="608"/>
                  <a:pt x="447" y="608"/>
                  <a:pt x="447" y="608"/>
                </a:cubicBezTo>
                <a:cubicBezTo>
                  <a:pt x="449" y="607"/>
                  <a:pt x="451" y="608"/>
                  <a:pt x="453" y="608"/>
                </a:cubicBezTo>
                <a:cubicBezTo>
                  <a:pt x="453" y="607"/>
                  <a:pt x="456" y="607"/>
                  <a:pt x="456" y="606"/>
                </a:cubicBezTo>
                <a:cubicBezTo>
                  <a:pt x="457" y="607"/>
                  <a:pt x="458" y="607"/>
                  <a:pt x="459" y="607"/>
                </a:cubicBezTo>
                <a:cubicBezTo>
                  <a:pt x="460" y="607"/>
                  <a:pt x="461" y="607"/>
                  <a:pt x="462" y="607"/>
                </a:cubicBezTo>
                <a:cubicBezTo>
                  <a:pt x="464" y="606"/>
                  <a:pt x="467" y="606"/>
                  <a:pt x="470" y="606"/>
                </a:cubicBezTo>
                <a:cubicBezTo>
                  <a:pt x="470" y="606"/>
                  <a:pt x="471" y="606"/>
                  <a:pt x="471" y="606"/>
                </a:cubicBezTo>
                <a:cubicBezTo>
                  <a:pt x="473" y="605"/>
                  <a:pt x="475" y="605"/>
                  <a:pt x="476" y="605"/>
                </a:cubicBezTo>
                <a:cubicBezTo>
                  <a:pt x="477" y="605"/>
                  <a:pt x="477" y="605"/>
                  <a:pt x="478" y="605"/>
                </a:cubicBezTo>
                <a:cubicBezTo>
                  <a:pt x="478" y="605"/>
                  <a:pt x="479" y="605"/>
                  <a:pt x="480" y="605"/>
                </a:cubicBezTo>
                <a:cubicBezTo>
                  <a:pt x="481" y="604"/>
                  <a:pt x="482" y="604"/>
                  <a:pt x="483" y="604"/>
                </a:cubicBezTo>
                <a:cubicBezTo>
                  <a:pt x="484" y="604"/>
                  <a:pt x="486" y="604"/>
                  <a:pt x="487" y="603"/>
                </a:cubicBezTo>
                <a:cubicBezTo>
                  <a:pt x="489" y="603"/>
                  <a:pt x="491" y="602"/>
                  <a:pt x="494" y="602"/>
                </a:cubicBezTo>
                <a:cubicBezTo>
                  <a:pt x="495" y="601"/>
                  <a:pt x="497" y="601"/>
                  <a:pt x="499" y="601"/>
                </a:cubicBezTo>
                <a:cubicBezTo>
                  <a:pt x="499" y="600"/>
                  <a:pt x="500" y="600"/>
                  <a:pt x="501" y="600"/>
                </a:cubicBezTo>
                <a:cubicBezTo>
                  <a:pt x="502" y="600"/>
                  <a:pt x="503" y="599"/>
                  <a:pt x="503" y="598"/>
                </a:cubicBezTo>
                <a:cubicBezTo>
                  <a:pt x="502" y="597"/>
                  <a:pt x="501" y="596"/>
                  <a:pt x="500" y="595"/>
                </a:cubicBezTo>
                <a:lnTo>
                  <a:pt x="500" y="595"/>
                </a:lnTo>
                <a:close/>
                <a:moveTo>
                  <a:pt x="424" y="591"/>
                </a:moveTo>
                <a:lnTo>
                  <a:pt x="424" y="591"/>
                </a:lnTo>
                <a:cubicBezTo>
                  <a:pt x="424" y="589"/>
                  <a:pt x="424" y="588"/>
                  <a:pt x="424" y="586"/>
                </a:cubicBezTo>
                <a:cubicBezTo>
                  <a:pt x="424" y="586"/>
                  <a:pt x="424" y="583"/>
                  <a:pt x="424" y="583"/>
                </a:cubicBezTo>
                <a:cubicBezTo>
                  <a:pt x="423" y="582"/>
                  <a:pt x="422" y="582"/>
                  <a:pt x="420" y="582"/>
                </a:cubicBezTo>
                <a:cubicBezTo>
                  <a:pt x="420" y="583"/>
                  <a:pt x="420" y="583"/>
                  <a:pt x="419" y="584"/>
                </a:cubicBezTo>
                <a:cubicBezTo>
                  <a:pt x="419" y="586"/>
                  <a:pt x="419" y="588"/>
                  <a:pt x="419" y="590"/>
                </a:cubicBezTo>
                <a:cubicBezTo>
                  <a:pt x="419" y="597"/>
                  <a:pt x="419" y="604"/>
                  <a:pt x="419" y="610"/>
                </a:cubicBezTo>
                <a:cubicBezTo>
                  <a:pt x="421" y="610"/>
                  <a:pt x="423" y="610"/>
                  <a:pt x="424" y="609"/>
                </a:cubicBezTo>
                <a:cubicBezTo>
                  <a:pt x="425" y="607"/>
                  <a:pt x="424" y="600"/>
                  <a:pt x="424" y="598"/>
                </a:cubicBezTo>
                <a:cubicBezTo>
                  <a:pt x="424" y="595"/>
                  <a:pt x="424" y="593"/>
                  <a:pt x="424" y="591"/>
                </a:cubicBezTo>
                <a:lnTo>
                  <a:pt x="424" y="591"/>
                </a:lnTo>
                <a:close/>
                <a:moveTo>
                  <a:pt x="425" y="524"/>
                </a:moveTo>
                <a:lnTo>
                  <a:pt x="425" y="524"/>
                </a:lnTo>
                <a:cubicBezTo>
                  <a:pt x="425" y="520"/>
                  <a:pt x="426" y="514"/>
                  <a:pt x="421" y="512"/>
                </a:cubicBezTo>
                <a:cubicBezTo>
                  <a:pt x="421" y="515"/>
                  <a:pt x="421" y="519"/>
                  <a:pt x="421" y="523"/>
                </a:cubicBezTo>
                <a:cubicBezTo>
                  <a:pt x="421" y="529"/>
                  <a:pt x="421" y="534"/>
                  <a:pt x="421" y="539"/>
                </a:cubicBezTo>
                <a:cubicBezTo>
                  <a:pt x="421" y="540"/>
                  <a:pt x="421" y="542"/>
                  <a:pt x="420" y="542"/>
                </a:cubicBezTo>
                <a:cubicBezTo>
                  <a:pt x="420" y="542"/>
                  <a:pt x="420" y="542"/>
                  <a:pt x="420" y="542"/>
                </a:cubicBezTo>
                <a:cubicBezTo>
                  <a:pt x="412" y="542"/>
                  <a:pt x="404" y="542"/>
                  <a:pt x="396" y="542"/>
                </a:cubicBezTo>
                <a:cubicBezTo>
                  <a:pt x="392" y="542"/>
                  <a:pt x="388" y="542"/>
                  <a:pt x="385" y="542"/>
                </a:cubicBezTo>
                <a:cubicBezTo>
                  <a:pt x="378" y="542"/>
                  <a:pt x="371" y="542"/>
                  <a:pt x="364" y="542"/>
                </a:cubicBezTo>
                <a:cubicBezTo>
                  <a:pt x="359" y="542"/>
                  <a:pt x="355" y="543"/>
                  <a:pt x="350" y="543"/>
                </a:cubicBezTo>
                <a:cubicBezTo>
                  <a:pt x="346" y="543"/>
                  <a:pt x="326" y="541"/>
                  <a:pt x="325" y="543"/>
                </a:cubicBezTo>
                <a:cubicBezTo>
                  <a:pt x="325" y="543"/>
                  <a:pt x="325" y="544"/>
                  <a:pt x="326" y="544"/>
                </a:cubicBezTo>
                <a:cubicBezTo>
                  <a:pt x="327" y="548"/>
                  <a:pt x="331" y="547"/>
                  <a:pt x="334" y="547"/>
                </a:cubicBezTo>
                <a:cubicBezTo>
                  <a:pt x="335" y="547"/>
                  <a:pt x="336" y="547"/>
                  <a:pt x="337" y="546"/>
                </a:cubicBezTo>
                <a:lnTo>
                  <a:pt x="339" y="546"/>
                </a:lnTo>
                <a:cubicBezTo>
                  <a:pt x="341" y="547"/>
                  <a:pt x="343" y="547"/>
                  <a:pt x="345" y="547"/>
                </a:cubicBezTo>
                <a:cubicBezTo>
                  <a:pt x="348" y="547"/>
                  <a:pt x="351" y="547"/>
                  <a:pt x="355" y="547"/>
                </a:cubicBezTo>
                <a:cubicBezTo>
                  <a:pt x="356" y="546"/>
                  <a:pt x="357" y="547"/>
                  <a:pt x="358" y="547"/>
                </a:cubicBezTo>
                <a:cubicBezTo>
                  <a:pt x="360" y="546"/>
                  <a:pt x="364" y="547"/>
                  <a:pt x="366" y="547"/>
                </a:cubicBezTo>
                <a:cubicBezTo>
                  <a:pt x="366" y="546"/>
                  <a:pt x="367" y="547"/>
                  <a:pt x="368" y="547"/>
                </a:cubicBezTo>
                <a:cubicBezTo>
                  <a:pt x="372" y="546"/>
                  <a:pt x="375" y="547"/>
                  <a:pt x="378" y="547"/>
                </a:cubicBezTo>
                <a:cubicBezTo>
                  <a:pt x="380" y="546"/>
                  <a:pt x="383" y="547"/>
                  <a:pt x="385" y="547"/>
                </a:cubicBezTo>
                <a:cubicBezTo>
                  <a:pt x="390" y="547"/>
                  <a:pt x="395" y="547"/>
                  <a:pt x="399" y="547"/>
                </a:cubicBezTo>
                <a:cubicBezTo>
                  <a:pt x="401" y="547"/>
                  <a:pt x="403" y="547"/>
                  <a:pt x="404" y="547"/>
                </a:cubicBezTo>
                <a:cubicBezTo>
                  <a:pt x="406" y="547"/>
                  <a:pt x="408" y="547"/>
                  <a:pt x="410" y="547"/>
                </a:cubicBezTo>
                <a:cubicBezTo>
                  <a:pt x="414" y="547"/>
                  <a:pt x="418" y="547"/>
                  <a:pt x="422" y="547"/>
                </a:cubicBezTo>
                <a:cubicBezTo>
                  <a:pt x="423" y="547"/>
                  <a:pt x="424" y="547"/>
                  <a:pt x="424" y="547"/>
                </a:cubicBezTo>
                <a:lnTo>
                  <a:pt x="425" y="547"/>
                </a:lnTo>
                <a:lnTo>
                  <a:pt x="425" y="546"/>
                </a:lnTo>
                <a:cubicBezTo>
                  <a:pt x="426" y="544"/>
                  <a:pt x="425" y="541"/>
                  <a:pt x="425" y="539"/>
                </a:cubicBezTo>
                <a:cubicBezTo>
                  <a:pt x="425" y="537"/>
                  <a:pt x="425" y="535"/>
                  <a:pt x="425" y="534"/>
                </a:cubicBezTo>
                <a:cubicBezTo>
                  <a:pt x="426" y="531"/>
                  <a:pt x="425" y="527"/>
                  <a:pt x="425" y="524"/>
                </a:cubicBezTo>
                <a:lnTo>
                  <a:pt x="425" y="524"/>
                </a:lnTo>
                <a:close/>
                <a:moveTo>
                  <a:pt x="343" y="513"/>
                </a:moveTo>
                <a:lnTo>
                  <a:pt x="343" y="513"/>
                </a:lnTo>
                <a:cubicBezTo>
                  <a:pt x="341" y="515"/>
                  <a:pt x="331" y="522"/>
                  <a:pt x="331" y="524"/>
                </a:cubicBezTo>
                <a:cubicBezTo>
                  <a:pt x="333" y="524"/>
                  <a:pt x="335" y="525"/>
                  <a:pt x="337" y="524"/>
                </a:cubicBezTo>
                <a:cubicBezTo>
                  <a:pt x="339" y="523"/>
                  <a:pt x="347" y="515"/>
                  <a:pt x="347" y="513"/>
                </a:cubicBezTo>
                <a:cubicBezTo>
                  <a:pt x="345" y="513"/>
                  <a:pt x="344" y="513"/>
                  <a:pt x="343" y="513"/>
                </a:cubicBezTo>
                <a:lnTo>
                  <a:pt x="343" y="513"/>
                </a:lnTo>
                <a:close/>
                <a:moveTo>
                  <a:pt x="380" y="525"/>
                </a:moveTo>
                <a:lnTo>
                  <a:pt x="380" y="525"/>
                </a:lnTo>
                <a:cubicBezTo>
                  <a:pt x="382" y="524"/>
                  <a:pt x="388" y="515"/>
                  <a:pt x="388" y="513"/>
                </a:cubicBezTo>
                <a:cubicBezTo>
                  <a:pt x="387" y="513"/>
                  <a:pt x="385" y="513"/>
                  <a:pt x="384" y="513"/>
                </a:cubicBezTo>
                <a:lnTo>
                  <a:pt x="384" y="514"/>
                </a:lnTo>
                <a:cubicBezTo>
                  <a:pt x="383" y="514"/>
                  <a:pt x="383" y="514"/>
                  <a:pt x="382" y="515"/>
                </a:cubicBezTo>
                <a:cubicBezTo>
                  <a:pt x="382" y="516"/>
                  <a:pt x="376" y="524"/>
                  <a:pt x="376" y="525"/>
                </a:cubicBezTo>
                <a:lnTo>
                  <a:pt x="376" y="525"/>
                </a:lnTo>
                <a:lnTo>
                  <a:pt x="376" y="525"/>
                </a:lnTo>
                <a:cubicBezTo>
                  <a:pt x="378" y="525"/>
                  <a:pt x="379" y="525"/>
                  <a:pt x="380" y="525"/>
                </a:cubicBezTo>
                <a:lnTo>
                  <a:pt x="380" y="525"/>
                </a:lnTo>
                <a:close/>
                <a:moveTo>
                  <a:pt x="405" y="509"/>
                </a:moveTo>
                <a:lnTo>
                  <a:pt x="405" y="509"/>
                </a:lnTo>
                <a:cubicBezTo>
                  <a:pt x="406" y="509"/>
                  <a:pt x="407" y="509"/>
                  <a:pt x="408" y="509"/>
                </a:cubicBezTo>
                <a:cubicBezTo>
                  <a:pt x="410" y="509"/>
                  <a:pt x="412" y="509"/>
                  <a:pt x="414" y="509"/>
                </a:cubicBezTo>
                <a:cubicBezTo>
                  <a:pt x="415" y="509"/>
                  <a:pt x="415" y="509"/>
                  <a:pt x="416" y="509"/>
                </a:cubicBezTo>
                <a:cubicBezTo>
                  <a:pt x="414" y="505"/>
                  <a:pt x="410" y="502"/>
                  <a:pt x="407" y="500"/>
                </a:cubicBezTo>
                <a:cubicBezTo>
                  <a:pt x="400" y="493"/>
                  <a:pt x="393" y="486"/>
                  <a:pt x="387" y="479"/>
                </a:cubicBezTo>
                <a:cubicBezTo>
                  <a:pt x="385" y="477"/>
                  <a:pt x="384" y="476"/>
                  <a:pt x="382" y="475"/>
                </a:cubicBezTo>
                <a:cubicBezTo>
                  <a:pt x="380" y="472"/>
                  <a:pt x="378" y="470"/>
                  <a:pt x="375" y="467"/>
                </a:cubicBezTo>
                <a:cubicBezTo>
                  <a:pt x="374" y="466"/>
                  <a:pt x="372" y="464"/>
                  <a:pt x="371" y="463"/>
                </a:cubicBezTo>
                <a:cubicBezTo>
                  <a:pt x="371" y="463"/>
                  <a:pt x="371" y="464"/>
                  <a:pt x="371" y="464"/>
                </a:cubicBezTo>
                <a:cubicBezTo>
                  <a:pt x="370" y="464"/>
                  <a:pt x="369" y="465"/>
                  <a:pt x="368" y="466"/>
                </a:cubicBezTo>
                <a:cubicBezTo>
                  <a:pt x="365" y="469"/>
                  <a:pt x="363" y="471"/>
                  <a:pt x="360" y="474"/>
                </a:cubicBezTo>
                <a:cubicBezTo>
                  <a:pt x="352" y="482"/>
                  <a:pt x="344" y="490"/>
                  <a:pt x="337" y="498"/>
                </a:cubicBezTo>
                <a:cubicBezTo>
                  <a:pt x="336" y="499"/>
                  <a:pt x="327" y="508"/>
                  <a:pt x="327" y="508"/>
                </a:cubicBezTo>
                <a:cubicBezTo>
                  <a:pt x="333" y="509"/>
                  <a:pt x="339" y="509"/>
                  <a:pt x="345" y="509"/>
                </a:cubicBezTo>
                <a:cubicBezTo>
                  <a:pt x="348" y="509"/>
                  <a:pt x="350" y="509"/>
                  <a:pt x="352" y="509"/>
                </a:cubicBezTo>
                <a:cubicBezTo>
                  <a:pt x="353" y="509"/>
                  <a:pt x="354" y="510"/>
                  <a:pt x="356" y="510"/>
                </a:cubicBezTo>
                <a:cubicBezTo>
                  <a:pt x="356" y="510"/>
                  <a:pt x="356" y="510"/>
                  <a:pt x="356" y="510"/>
                </a:cubicBezTo>
                <a:cubicBezTo>
                  <a:pt x="355" y="512"/>
                  <a:pt x="345" y="524"/>
                  <a:pt x="344" y="524"/>
                </a:cubicBezTo>
                <a:lnTo>
                  <a:pt x="344" y="525"/>
                </a:lnTo>
                <a:cubicBezTo>
                  <a:pt x="351" y="525"/>
                  <a:pt x="359" y="525"/>
                  <a:pt x="366" y="525"/>
                </a:cubicBezTo>
                <a:cubicBezTo>
                  <a:pt x="366" y="525"/>
                  <a:pt x="366" y="525"/>
                  <a:pt x="367" y="525"/>
                </a:cubicBezTo>
                <a:lnTo>
                  <a:pt x="367" y="525"/>
                </a:lnTo>
                <a:cubicBezTo>
                  <a:pt x="366" y="523"/>
                  <a:pt x="365" y="522"/>
                  <a:pt x="364" y="520"/>
                </a:cubicBezTo>
                <a:cubicBezTo>
                  <a:pt x="362" y="518"/>
                  <a:pt x="360" y="515"/>
                  <a:pt x="358" y="512"/>
                </a:cubicBezTo>
                <a:cubicBezTo>
                  <a:pt x="358" y="512"/>
                  <a:pt x="358" y="511"/>
                  <a:pt x="358" y="510"/>
                </a:cubicBezTo>
                <a:cubicBezTo>
                  <a:pt x="359" y="507"/>
                  <a:pt x="371" y="509"/>
                  <a:pt x="375" y="509"/>
                </a:cubicBezTo>
                <a:cubicBezTo>
                  <a:pt x="376" y="508"/>
                  <a:pt x="380" y="509"/>
                  <a:pt x="382" y="509"/>
                </a:cubicBezTo>
                <a:cubicBezTo>
                  <a:pt x="385" y="509"/>
                  <a:pt x="389" y="508"/>
                  <a:pt x="392" y="509"/>
                </a:cubicBezTo>
                <a:cubicBezTo>
                  <a:pt x="393" y="510"/>
                  <a:pt x="394" y="510"/>
                  <a:pt x="394" y="511"/>
                </a:cubicBezTo>
                <a:cubicBezTo>
                  <a:pt x="394" y="513"/>
                  <a:pt x="389" y="520"/>
                  <a:pt x="388" y="523"/>
                </a:cubicBezTo>
                <a:cubicBezTo>
                  <a:pt x="388" y="523"/>
                  <a:pt x="387" y="524"/>
                  <a:pt x="387" y="525"/>
                </a:cubicBezTo>
                <a:lnTo>
                  <a:pt x="387" y="525"/>
                </a:lnTo>
                <a:cubicBezTo>
                  <a:pt x="387" y="525"/>
                  <a:pt x="387" y="525"/>
                  <a:pt x="387" y="525"/>
                </a:cubicBezTo>
                <a:cubicBezTo>
                  <a:pt x="391" y="525"/>
                  <a:pt x="395" y="525"/>
                  <a:pt x="399" y="525"/>
                </a:cubicBezTo>
                <a:cubicBezTo>
                  <a:pt x="401" y="525"/>
                  <a:pt x="403" y="525"/>
                  <a:pt x="406" y="525"/>
                </a:cubicBezTo>
                <a:cubicBezTo>
                  <a:pt x="406" y="525"/>
                  <a:pt x="406" y="525"/>
                  <a:pt x="407" y="525"/>
                </a:cubicBezTo>
                <a:cubicBezTo>
                  <a:pt x="407" y="523"/>
                  <a:pt x="400" y="515"/>
                  <a:pt x="398" y="513"/>
                </a:cubicBezTo>
                <a:cubicBezTo>
                  <a:pt x="398" y="512"/>
                  <a:pt x="396" y="511"/>
                  <a:pt x="396" y="510"/>
                </a:cubicBezTo>
                <a:cubicBezTo>
                  <a:pt x="399" y="509"/>
                  <a:pt x="402" y="509"/>
                  <a:pt x="405" y="509"/>
                </a:cubicBezTo>
                <a:lnTo>
                  <a:pt x="405" y="509"/>
                </a:lnTo>
                <a:close/>
                <a:moveTo>
                  <a:pt x="440" y="354"/>
                </a:moveTo>
                <a:lnTo>
                  <a:pt x="440" y="354"/>
                </a:lnTo>
                <a:cubicBezTo>
                  <a:pt x="440" y="353"/>
                  <a:pt x="439" y="353"/>
                  <a:pt x="439" y="353"/>
                </a:cubicBezTo>
                <a:cubicBezTo>
                  <a:pt x="437" y="355"/>
                  <a:pt x="438" y="359"/>
                  <a:pt x="438" y="362"/>
                </a:cubicBezTo>
                <a:cubicBezTo>
                  <a:pt x="438" y="364"/>
                  <a:pt x="437" y="366"/>
                  <a:pt x="438" y="368"/>
                </a:cubicBezTo>
                <a:lnTo>
                  <a:pt x="439" y="368"/>
                </a:lnTo>
                <a:cubicBezTo>
                  <a:pt x="441" y="368"/>
                  <a:pt x="441" y="356"/>
                  <a:pt x="440" y="354"/>
                </a:cubicBezTo>
                <a:lnTo>
                  <a:pt x="440" y="354"/>
                </a:lnTo>
                <a:close/>
                <a:moveTo>
                  <a:pt x="434" y="332"/>
                </a:moveTo>
                <a:lnTo>
                  <a:pt x="434" y="332"/>
                </a:lnTo>
                <a:cubicBezTo>
                  <a:pt x="432" y="334"/>
                  <a:pt x="433" y="336"/>
                  <a:pt x="435" y="336"/>
                </a:cubicBezTo>
                <a:lnTo>
                  <a:pt x="435" y="336"/>
                </a:lnTo>
                <a:cubicBezTo>
                  <a:pt x="436" y="336"/>
                  <a:pt x="435" y="333"/>
                  <a:pt x="434" y="332"/>
                </a:cubicBezTo>
                <a:lnTo>
                  <a:pt x="434" y="332"/>
                </a:lnTo>
                <a:close/>
                <a:moveTo>
                  <a:pt x="435" y="358"/>
                </a:moveTo>
                <a:lnTo>
                  <a:pt x="435" y="358"/>
                </a:lnTo>
                <a:cubicBezTo>
                  <a:pt x="435" y="355"/>
                  <a:pt x="435" y="352"/>
                  <a:pt x="435" y="349"/>
                </a:cubicBezTo>
                <a:cubicBezTo>
                  <a:pt x="434" y="348"/>
                  <a:pt x="434" y="348"/>
                  <a:pt x="433" y="347"/>
                </a:cubicBezTo>
                <a:cubicBezTo>
                  <a:pt x="432" y="349"/>
                  <a:pt x="432" y="352"/>
                  <a:pt x="432" y="355"/>
                </a:cubicBezTo>
                <a:cubicBezTo>
                  <a:pt x="432" y="358"/>
                  <a:pt x="432" y="361"/>
                  <a:pt x="432" y="365"/>
                </a:cubicBezTo>
                <a:cubicBezTo>
                  <a:pt x="432" y="367"/>
                  <a:pt x="432" y="370"/>
                  <a:pt x="432" y="372"/>
                </a:cubicBezTo>
                <a:cubicBezTo>
                  <a:pt x="432" y="373"/>
                  <a:pt x="432" y="375"/>
                  <a:pt x="433" y="375"/>
                </a:cubicBezTo>
                <a:cubicBezTo>
                  <a:pt x="433" y="377"/>
                  <a:pt x="434" y="375"/>
                  <a:pt x="434" y="374"/>
                </a:cubicBezTo>
                <a:cubicBezTo>
                  <a:pt x="436" y="370"/>
                  <a:pt x="435" y="363"/>
                  <a:pt x="435" y="358"/>
                </a:cubicBezTo>
                <a:lnTo>
                  <a:pt x="435" y="358"/>
                </a:lnTo>
                <a:close/>
                <a:moveTo>
                  <a:pt x="443" y="347"/>
                </a:moveTo>
                <a:lnTo>
                  <a:pt x="443" y="347"/>
                </a:lnTo>
                <a:cubicBezTo>
                  <a:pt x="443" y="351"/>
                  <a:pt x="443" y="355"/>
                  <a:pt x="443" y="359"/>
                </a:cubicBezTo>
                <a:cubicBezTo>
                  <a:pt x="443" y="362"/>
                  <a:pt x="443" y="365"/>
                  <a:pt x="443" y="367"/>
                </a:cubicBezTo>
                <a:cubicBezTo>
                  <a:pt x="443" y="369"/>
                  <a:pt x="442" y="371"/>
                  <a:pt x="442" y="372"/>
                </a:cubicBezTo>
                <a:cubicBezTo>
                  <a:pt x="443" y="373"/>
                  <a:pt x="443" y="374"/>
                  <a:pt x="443" y="375"/>
                </a:cubicBezTo>
                <a:cubicBezTo>
                  <a:pt x="443" y="378"/>
                  <a:pt x="443" y="381"/>
                  <a:pt x="443" y="383"/>
                </a:cubicBezTo>
                <a:cubicBezTo>
                  <a:pt x="443" y="387"/>
                  <a:pt x="442" y="390"/>
                  <a:pt x="442" y="394"/>
                </a:cubicBezTo>
                <a:cubicBezTo>
                  <a:pt x="442" y="397"/>
                  <a:pt x="443" y="400"/>
                  <a:pt x="443" y="403"/>
                </a:cubicBezTo>
                <a:cubicBezTo>
                  <a:pt x="443" y="405"/>
                  <a:pt x="442" y="407"/>
                  <a:pt x="442" y="409"/>
                </a:cubicBezTo>
                <a:cubicBezTo>
                  <a:pt x="442" y="411"/>
                  <a:pt x="442" y="413"/>
                  <a:pt x="443" y="415"/>
                </a:cubicBezTo>
                <a:cubicBezTo>
                  <a:pt x="443" y="418"/>
                  <a:pt x="443" y="422"/>
                  <a:pt x="443" y="425"/>
                </a:cubicBezTo>
                <a:cubicBezTo>
                  <a:pt x="442" y="428"/>
                  <a:pt x="443" y="431"/>
                  <a:pt x="442" y="433"/>
                </a:cubicBezTo>
                <a:lnTo>
                  <a:pt x="441" y="433"/>
                </a:lnTo>
                <a:cubicBezTo>
                  <a:pt x="441" y="432"/>
                  <a:pt x="441" y="431"/>
                  <a:pt x="441" y="431"/>
                </a:cubicBezTo>
                <a:cubicBezTo>
                  <a:pt x="441" y="427"/>
                  <a:pt x="440" y="423"/>
                  <a:pt x="440" y="419"/>
                </a:cubicBezTo>
                <a:cubicBezTo>
                  <a:pt x="440" y="414"/>
                  <a:pt x="440" y="409"/>
                  <a:pt x="440" y="404"/>
                </a:cubicBezTo>
                <a:cubicBezTo>
                  <a:pt x="440" y="402"/>
                  <a:pt x="440" y="401"/>
                  <a:pt x="441" y="400"/>
                </a:cubicBezTo>
                <a:cubicBezTo>
                  <a:pt x="440" y="397"/>
                  <a:pt x="440" y="394"/>
                  <a:pt x="440" y="391"/>
                </a:cubicBezTo>
                <a:cubicBezTo>
                  <a:pt x="440" y="390"/>
                  <a:pt x="440" y="389"/>
                  <a:pt x="440" y="387"/>
                </a:cubicBezTo>
                <a:cubicBezTo>
                  <a:pt x="440" y="384"/>
                  <a:pt x="441" y="380"/>
                  <a:pt x="440" y="377"/>
                </a:cubicBezTo>
                <a:cubicBezTo>
                  <a:pt x="440" y="376"/>
                  <a:pt x="439" y="375"/>
                  <a:pt x="438" y="374"/>
                </a:cubicBezTo>
                <a:lnTo>
                  <a:pt x="438" y="374"/>
                </a:lnTo>
                <a:cubicBezTo>
                  <a:pt x="438" y="374"/>
                  <a:pt x="437" y="375"/>
                  <a:pt x="437" y="375"/>
                </a:cubicBezTo>
                <a:cubicBezTo>
                  <a:pt x="437" y="377"/>
                  <a:pt x="437" y="378"/>
                  <a:pt x="437" y="380"/>
                </a:cubicBezTo>
                <a:cubicBezTo>
                  <a:pt x="437" y="383"/>
                  <a:pt x="437" y="386"/>
                  <a:pt x="437" y="389"/>
                </a:cubicBezTo>
                <a:cubicBezTo>
                  <a:pt x="437" y="391"/>
                  <a:pt x="438" y="393"/>
                  <a:pt x="438" y="395"/>
                </a:cubicBezTo>
                <a:cubicBezTo>
                  <a:pt x="438" y="396"/>
                  <a:pt x="438" y="397"/>
                  <a:pt x="437" y="399"/>
                </a:cubicBezTo>
                <a:cubicBezTo>
                  <a:pt x="437" y="401"/>
                  <a:pt x="437" y="403"/>
                  <a:pt x="437" y="405"/>
                </a:cubicBezTo>
                <a:cubicBezTo>
                  <a:pt x="437" y="407"/>
                  <a:pt x="437" y="409"/>
                  <a:pt x="437" y="411"/>
                </a:cubicBezTo>
                <a:cubicBezTo>
                  <a:pt x="437" y="416"/>
                  <a:pt x="437" y="421"/>
                  <a:pt x="437" y="425"/>
                </a:cubicBezTo>
                <a:cubicBezTo>
                  <a:pt x="435" y="425"/>
                  <a:pt x="435" y="423"/>
                  <a:pt x="435" y="422"/>
                </a:cubicBezTo>
                <a:cubicBezTo>
                  <a:pt x="435" y="421"/>
                  <a:pt x="435" y="420"/>
                  <a:pt x="435" y="418"/>
                </a:cubicBezTo>
                <a:cubicBezTo>
                  <a:pt x="434" y="415"/>
                  <a:pt x="435" y="412"/>
                  <a:pt x="435" y="409"/>
                </a:cubicBezTo>
                <a:cubicBezTo>
                  <a:pt x="435" y="407"/>
                  <a:pt x="435" y="404"/>
                  <a:pt x="435" y="401"/>
                </a:cubicBezTo>
                <a:cubicBezTo>
                  <a:pt x="435" y="398"/>
                  <a:pt x="435" y="395"/>
                  <a:pt x="435" y="392"/>
                </a:cubicBezTo>
                <a:cubicBezTo>
                  <a:pt x="435" y="391"/>
                  <a:pt x="435" y="389"/>
                  <a:pt x="434" y="389"/>
                </a:cubicBezTo>
                <a:cubicBezTo>
                  <a:pt x="433" y="389"/>
                  <a:pt x="433" y="389"/>
                  <a:pt x="433" y="389"/>
                </a:cubicBezTo>
                <a:cubicBezTo>
                  <a:pt x="432" y="392"/>
                  <a:pt x="432" y="395"/>
                  <a:pt x="432" y="398"/>
                </a:cubicBezTo>
                <a:cubicBezTo>
                  <a:pt x="432" y="402"/>
                  <a:pt x="432" y="406"/>
                  <a:pt x="432" y="411"/>
                </a:cubicBezTo>
                <a:cubicBezTo>
                  <a:pt x="432" y="413"/>
                  <a:pt x="432" y="416"/>
                  <a:pt x="431" y="418"/>
                </a:cubicBezTo>
                <a:lnTo>
                  <a:pt x="431" y="418"/>
                </a:lnTo>
                <a:lnTo>
                  <a:pt x="431" y="418"/>
                </a:lnTo>
                <a:lnTo>
                  <a:pt x="431" y="418"/>
                </a:lnTo>
                <a:lnTo>
                  <a:pt x="431" y="418"/>
                </a:lnTo>
                <a:cubicBezTo>
                  <a:pt x="430" y="418"/>
                  <a:pt x="430" y="417"/>
                  <a:pt x="430" y="416"/>
                </a:cubicBezTo>
                <a:cubicBezTo>
                  <a:pt x="430" y="412"/>
                  <a:pt x="430" y="408"/>
                  <a:pt x="430" y="404"/>
                </a:cubicBezTo>
                <a:cubicBezTo>
                  <a:pt x="430" y="400"/>
                  <a:pt x="430" y="396"/>
                  <a:pt x="430" y="392"/>
                </a:cubicBezTo>
                <a:cubicBezTo>
                  <a:pt x="430" y="390"/>
                  <a:pt x="431" y="387"/>
                  <a:pt x="431" y="384"/>
                </a:cubicBezTo>
                <a:cubicBezTo>
                  <a:pt x="431" y="381"/>
                  <a:pt x="431" y="378"/>
                  <a:pt x="431" y="375"/>
                </a:cubicBezTo>
                <a:cubicBezTo>
                  <a:pt x="431" y="360"/>
                  <a:pt x="430" y="345"/>
                  <a:pt x="432" y="330"/>
                </a:cubicBezTo>
                <a:cubicBezTo>
                  <a:pt x="432" y="327"/>
                  <a:pt x="431" y="325"/>
                  <a:pt x="431" y="322"/>
                </a:cubicBezTo>
                <a:cubicBezTo>
                  <a:pt x="431" y="320"/>
                  <a:pt x="431" y="318"/>
                  <a:pt x="431" y="316"/>
                </a:cubicBezTo>
                <a:cubicBezTo>
                  <a:pt x="432" y="314"/>
                  <a:pt x="432" y="312"/>
                  <a:pt x="432" y="311"/>
                </a:cubicBezTo>
                <a:cubicBezTo>
                  <a:pt x="433" y="313"/>
                  <a:pt x="433" y="315"/>
                  <a:pt x="433" y="317"/>
                </a:cubicBezTo>
                <a:cubicBezTo>
                  <a:pt x="433" y="321"/>
                  <a:pt x="432" y="326"/>
                  <a:pt x="434" y="329"/>
                </a:cubicBezTo>
                <a:lnTo>
                  <a:pt x="435" y="329"/>
                </a:lnTo>
                <a:cubicBezTo>
                  <a:pt x="435" y="328"/>
                  <a:pt x="435" y="328"/>
                  <a:pt x="435" y="327"/>
                </a:cubicBezTo>
                <a:cubicBezTo>
                  <a:pt x="435" y="322"/>
                  <a:pt x="436" y="318"/>
                  <a:pt x="436" y="314"/>
                </a:cubicBezTo>
                <a:lnTo>
                  <a:pt x="436" y="314"/>
                </a:lnTo>
                <a:lnTo>
                  <a:pt x="436" y="314"/>
                </a:lnTo>
                <a:cubicBezTo>
                  <a:pt x="436" y="314"/>
                  <a:pt x="437" y="314"/>
                  <a:pt x="437" y="314"/>
                </a:cubicBezTo>
                <a:cubicBezTo>
                  <a:pt x="437" y="314"/>
                  <a:pt x="437" y="315"/>
                  <a:pt x="437" y="315"/>
                </a:cubicBezTo>
                <a:cubicBezTo>
                  <a:pt x="437" y="316"/>
                  <a:pt x="438" y="317"/>
                  <a:pt x="438" y="319"/>
                </a:cubicBezTo>
                <a:cubicBezTo>
                  <a:pt x="438" y="325"/>
                  <a:pt x="437" y="331"/>
                  <a:pt x="437" y="337"/>
                </a:cubicBezTo>
                <a:cubicBezTo>
                  <a:pt x="437" y="339"/>
                  <a:pt x="437" y="340"/>
                  <a:pt x="438" y="341"/>
                </a:cubicBezTo>
                <a:cubicBezTo>
                  <a:pt x="438" y="343"/>
                  <a:pt x="437" y="344"/>
                  <a:pt x="437" y="346"/>
                </a:cubicBezTo>
                <a:cubicBezTo>
                  <a:pt x="437" y="347"/>
                  <a:pt x="438" y="347"/>
                  <a:pt x="440" y="347"/>
                </a:cubicBezTo>
                <a:cubicBezTo>
                  <a:pt x="440" y="346"/>
                  <a:pt x="440" y="345"/>
                  <a:pt x="440" y="344"/>
                </a:cubicBezTo>
                <a:cubicBezTo>
                  <a:pt x="440" y="343"/>
                  <a:pt x="440" y="342"/>
                  <a:pt x="440" y="341"/>
                </a:cubicBezTo>
                <a:cubicBezTo>
                  <a:pt x="440" y="339"/>
                  <a:pt x="441" y="338"/>
                  <a:pt x="441" y="336"/>
                </a:cubicBezTo>
                <a:cubicBezTo>
                  <a:pt x="441" y="330"/>
                  <a:pt x="441" y="324"/>
                  <a:pt x="441" y="319"/>
                </a:cubicBezTo>
                <a:lnTo>
                  <a:pt x="442" y="319"/>
                </a:lnTo>
                <a:lnTo>
                  <a:pt x="442" y="320"/>
                </a:lnTo>
                <a:cubicBezTo>
                  <a:pt x="443" y="320"/>
                  <a:pt x="442" y="322"/>
                  <a:pt x="442" y="322"/>
                </a:cubicBezTo>
                <a:cubicBezTo>
                  <a:pt x="442" y="324"/>
                  <a:pt x="443" y="325"/>
                  <a:pt x="443" y="326"/>
                </a:cubicBezTo>
                <a:cubicBezTo>
                  <a:pt x="443" y="329"/>
                  <a:pt x="443" y="331"/>
                  <a:pt x="443" y="334"/>
                </a:cubicBezTo>
                <a:cubicBezTo>
                  <a:pt x="443" y="338"/>
                  <a:pt x="443" y="342"/>
                  <a:pt x="443" y="347"/>
                </a:cubicBezTo>
                <a:lnTo>
                  <a:pt x="443" y="347"/>
                </a:lnTo>
                <a:close/>
                <a:moveTo>
                  <a:pt x="371" y="256"/>
                </a:moveTo>
                <a:lnTo>
                  <a:pt x="371" y="256"/>
                </a:lnTo>
                <a:cubicBezTo>
                  <a:pt x="370" y="256"/>
                  <a:pt x="370" y="255"/>
                  <a:pt x="369" y="255"/>
                </a:cubicBezTo>
                <a:cubicBezTo>
                  <a:pt x="368" y="256"/>
                  <a:pt x="367" y="256"/>
                  <a:pt x="367" y="257"/>
                </a:cubicBezTo>
                <a:cubicBezTo>
                  <a:pt x="367" y="258"/>
                  <a:pt x="367" y="259"/>
                  <a:pt x="367" y="260"/>
                </a:cubicBezTo>
                <a:cubicBezTo>
                  <a:pt x="367" y="262"/>
                  <a:pt x="367" y="264"/>
                  <a:pt x="368" y="265"/>
                </a:cubicBezTo>
                <a:cubicBezTo>
                  <a:pt x="369" y="266"/>
                  <a:pt x="369" y="266"/>
                  <a:pt x="370" y="267"/>
                </a:cubicBezTo>
                <a:cubicBezTo>
                  <a:pt x="370" y="267"/>
                  <a:pt x="371" y="268"/>
                  <a:pt x="371" y="267"/>
                </a:cubicBezTo>
                <a:cubicBezTo>
                  <a:pt x="373" y="267"/>
                  <a:pt x="378" y="264"/>
                  <a:pt x="377" y="262"/>
                </a:cubicBezTo>
                <a:cubicBezTo>
                  <a:pt x="377" y="262"/>
                  <a:pt x="372" y="256"/>
                  <a:pt x="371" y="256"/>
                </a:cubicBezTo>
                <a:lnTo>
                  <a:pt x="371" y="256"/>
                </a:lnTo>
                <a:close/>
                <a:moveTo>
                  <a:pt x="416" y="325"/>
                </a:moveTo>
                <a:lnTo>
                  <a:pt x="416" y="325"/>
                </a:lnTo>
                <a:cubicBezTo>
                  <a:pt x="415" y="324"/>
                  <a:pt x="414" y="324"/>
                  <a:pt x="413" y="324"/>
                </a:cubicBezTo>
                <a:cubicBezTo>
                  <a:pt x="411" y="325"/>
                  <a:pt x="410" y="325"/>
                  <a:pt x="408" y="326"/>
                </a:cubicBezTo>
                <a:cubicBezTo>
                  <a:pt x="407" y="326"/>
                  <a:pt x="406" y="327"/>
                  <a:pt x="405" y="327"/>
                </a:cubicBezTo>
                <a:cubicBezTo>
                  <a:pt x="402" y="328"/>
                  <a:pt x="399" y="329"/>
                  <a:pt x="396" y="331"/>
                </a:cubicBezTo>
                <a:cubicBezTo>
                  <a:pt x="393" y="332"/>
                  <a:pt x="391" y="334"/>
                  <a:pt x="388" y="335"/>
                </a:cubicBezTo>
                <a:cubicBezTo>
                  <a:pt x="387" y="336"/>
                  <a:pt x="386" y="337"/>
                  <a:pt x="385" y="337"/>
                </a:cubicBezTo>
                <a:cubicBezTo>
                  <a:pt x="383" y="339"/>
                  <a:pt x="380" y="341"/>
                  <a:pt x="379" y="343"/>
                </a:cubicBezTo>
                <a:lnTo>
                  <a:pt x="380" y="343"/>
                </a:lnTo>
                <a:cubicBezTo>
                  <a:pt x="380" y="344"/>
                  <a:pt x="383" y="342"/>
                  <a:pt x="384" y="342"/>
                </a:cubicBezTo>
                <a:cubicBezTo>
                  <a:pt x="386" y="341"/>
                  <a:pt x="389" y="339"/>
                  <a:pt x="392" y="338"/>
                </a:cubicBezTo>
                <a:cubicBezTo>
                  <a:pt x="395" y="336"/>
                  <a:pt x="399" y="334"/>
                  <a:pt x="403" y="333"/>
                </a:cubicBezTo>
                <a:cubicBezTo>
                  <a:pt x="406" y="332"/>
                  <a:pt x="409" y="331"/>
                  <a:pt x="412" y="330"/>
                </a:cubicBezTo>
                <a:cubicBezTo>
                  <a:pt x="413" y="330"/>
                  <a:pt x="415" y="330"/>
                  <a:pt x="416" y="329"/>
                </a:cubicBezTo>
                <a:cubicBezTo>
                  <a:pt x="417" y="328"/>
                  <a:pt x="418" y="325"/>
                  <a:pt x="416" y="325"/>
                </a:cubicBezTo>
                <a:lnTo>
                  <a:pt x="416" y="325"/>
                </a:lnTo>
                <a:close/>
                <a:moveTo>
                  <a:pt x="416" y="388"/>
                </a:moveTo>
                <a:lnTo>
                  <a:pt x="416" y="388"/>
                </a:lnTo>
                <a:cubicBezTo>
                  <a:pt x="415" y="387"/>
                  <a:pt x="413" y="387"/>
                  <a:pt x="412" y="387"/>
                </a:cubicBezTo>
                <a:cubicBezTo>
                  <a:pt x="408" y="389"/>
                  <a:pt x="403" y="390"/>
                  <a:pt x="399" y="392"/>
                </a:cubicBezTo>
                <a:cubicBezTo>
                  <a:pt x="398" y="392"/>
                  <a:pt x="397" y="393"/>
                  <a:pt x="396" y="393"/>
                </a:cubicBezTo>
                <a:cubicBezTo>
                  <a:pt x="393" y="395"/>
                  <a:pt x="389" y="396"/>
                  <a:pt x="386" y="398"/>
                </a:cubicBezTo>
                <a:cubicBezTo>
                  <a:pt x="384" y="400"/>
                  <a:pt x="381" y="402"/>
                  <a:pt x="378" y="404"/>
                </a:cubicBezTo>
                <a:cubicBezTo>
                  <a:pt x="378" y="405"/>
                  <a:pt x="376" y="406"/>
                  <a:pt x="377" y="407"/>
                </a:cubicBezTo>
                <a:cubicBezTo>
                  <a:pt x="378" y="408"/>
                  <a:pt x="380" y="406"/>
                  <a:pt x="381" y="406"/>
                </a:cubicBezTo>
                <a:cubicBezTo>
                  <a:pt x="387" y="402"/>
                  <a:pt x="393" y="399"/>
                  <a:pt x="401" y="397"/>
                </a:cubicBezTo>
                <a:cubicBezTo>
                  <a:pt x="403" y="396"/>
                  <a:pt x="406" y="396"/>
                  <a:pt x="408" y="395"/>
                </a:cubicBezTo>
                <a:cubicBezTo>
                  <a:pt x="410" y="394"/>
                  <a:pt x="413" y="394"/>
                  <a:pt x="415" y="393"/>
                </a:cubicBezTo>
                <a:cubicBezTo>
                  <a:pt x="417" y="392"/>
                  <a:pt x="418" y="389"/>
                  <a:pt x="416" y="388"/>
                </a:cubicBezTo>
                <a:lnTo>
                  <a:pt x="416" y="388"/>
                </a:lnTo>
                <a:close/>
                <a:moveTo>
                  <a:pt x="377" y="376"/>
                </a:moveTo>
                <a:lnTo>
                  <a:pt x="377" y="376"/>
                </a:lnTo>
                <a:cubicBezTo>
                  <a:pt x="377" y="376"/>
                  <a:pt x="378" y="376"/>
                  <a:pt x="378" y="376"/>
                </a:cubicBezTo>
                <a:cubicBezTo>
                  <a:pt x="379" y="376"/>
                  <a:pt x="381" y="375"/>
                  <a:pt x="382" y="374"/>
                </a:cubicBezTo>
                <a:cubicBezTo>
                  <a:pt x="385" y="372"/>
                  <a:pt x="389" y="370"/>
                  <a:pt x="392" y="369"/>
                </a:cubicBezTo>
                <a:cubicBezTo>
                  <a:pt x="394" y="368"/>
                  <a:pt x="396" y="367"/>
                  <a:pt x="398" y="367"/>
                </a:cubicBezTo>
                <a:cubicBezTo>
                  <a:pt x="401" y="366"/>
                  <a:pt x="404" y="365"/>
                  <a:pt x="407" y="364"/>
                </a:cubicBezTo>
                <a:cubicBezTo>
                  <a:pt x="409" y="363"/>
                  <a:pt x="412" y="363"/>
                  <a:pt x="414" y="361"/>
                </a:cubicBezTo>
                <a:cubicBezTo>
                  <a:pt x="416" y="360"/>
                  <a:pt x="416" y="359"/>
                  <a:pt x="416" y="358"/>
                </a:cubicBezTo>
                <a:cubicBezTo>
                  <a:pt x="416" y="356"/>
                  <a:pt x="415" y="355"/>
                  <a:pt x="414" y="355"/>
                </a:cubicBezTo>
                <a:lnTo>
                  <a:pt x="414" y="355"/>
                </a:lnTo>
                <a:cubicBezTo>
                  <a:pt x="412" y="355"/>
                  <a:pt x="410" y="356"/>
                  <a:pt x="409" y="357"/>
                </a:cubicBezTo>
                <a:cubicBezTo>
                  <a:pt x="406" y="357"/>
                  <a:pt x="404" y="359"/>
                  <a:pt x="401" y="360"/>
                </a:cubicBezTo>
                <a:cubicBezTo>
                  <a:pt x="394" y="363"/>
                  <a:pt x="385" y="366"/>
                  <a:pt x="379" y="372"/>
                </a:cubicBezTo>
                <a:cubicBezTo>
                  <a:pt x="379" y="372"/>
                  <a:pt x="376" y="374"/>
                  <a:pt x="377" y="376"/>
                </a:cubicBezTo>
                <a:lnTo>
                  <a:pt x="377" y="376"/>
                </a:lnTo>
                <a:close/>
                <a:moveTo>
                  <a:pt x="426" y="307"/>
                </a:moveTo>
                <a:lnTo>
                  <a:pt x="426" y="307"/>
                </a:lnTo>
                <a:cubicBezTo>
                  <a:pt x="426" y="308"/>
                  <a:pt x="426" y="310"/>
                  <a:pt x="426" y="312"/>
                </a:cubicBezTo>
                <a:cubicBezTo>
                  <a:pt x="426" y="314"/>
                  <a:pt x="426" y="315"/>
                  <a:pt x="427" y="317"/>
                </a:cubicBezTo>
                <a:cubicBezTo>
                  <a:pt x="427" y="321"/>
                  <a:pt x="427" y="326"/>
                  <a:pt x="427" y="331"/>
                </a:cubicBezTo>
                <a:cubicBezTo>
                  <a:pt x="427" y="333"/>
                  <a:pt x="427" y="335"/>
                  <a:pt x="427" y="337"/>
                </a:cubicBezTo>
                <a:cubicBezTo>
                  <a:pt x="427" y="344"/>
                  <a:pt x="427" y="351"/>
                  <a:pt x="427" y="357"/>
                </a:cubicBezTo>
                <a:cubicBezTo>
                  <a:pt x="427" y="359"/>
                  <a:pt x="427" y="360"/>
                  <a:pt x="427" y="362"/>
                </a:cubicBezTo>
                <a:cubicBezTo>
                  <a:pt x="427" y="366"/>
                  <a:pt x="427" y="369"/>
                  <a:pt x="427" y="373"/>
                </a:cubicBezTo>
                <a:cubicBezTo>
                  <a:pt x="427" y="375"/>
                  <a:pt x="427" y="377"/>
                  <a:pt x="427" y="379"/>
                </a:cubicBezTo>
                <a:cubicBezTo>
                  <a:pt x="426" y="382"/>
                  <a:pt x="427" y="385"/>
                  <a:pt x="426" y="388"/>
                </a:cubicBezTo>
                <a:cubicBezTo>
                  <a:pt x="426" y="390"/>
                  <a:pt x="426" y="391"/>
                  <a:pt x="426" y="393"/>
                </a:cubicBezTo>
                <a:cubicBezTo>
                  <a:pt x="426" y="395"/>
                  <a:pt x="426" y="398"/>
                  <a:pt x="426" y="401"/>
                </a:cubicBezTo>
                <a:cubicBezTo>
                  <a:pt x="426" y="403"/>
                  <a:pt x="426" y="406"/>
                  <a:pt x="426" y="408"/>
                </a:cubicBezTo>
                <a:cubicBezTo>
                  <a:pt x="426" y="412"/>
                  <a:pt x="426" y="416"/>
                  <a:pt x="426" y="421"/>
                </a:cubicBezTo>
                <a:cubicBezTo>
                  <a:pt x="424" y="420"/>
                  <a:pt x="423" y="420"/>
                  <a:pt x="422" y="420"/>
                </a:cubicBezTo>
                <a:cubicBezTo>
                  <a:pt x="419" y="419"/>
                  <a:pt x="413" y="418"/>
                  <a:pt x="410" y="419"/>
                </a:cubicBezTo>
                <a:cubicBezTo>
                  <a:pt x="409" y="419"/>
                  <a:pt x="409" y="419"/>
                  <a:pt x="408" y="419"/>
                </a:cubicBezTo>
                <a:cubicBezTo>
                  <a:pt x="408" y="419"/>
                  <a:pt x="407" y="419"/>
                  <a:pt x="406" y="419"/>
                </a:cubicBezTo>
                <a:cubicBezTo>
                  <a:pt x="405" y="419"/>
                  <a:pt x="402" y="420"/>
                  <a:pt x="401" y="421"/>
                </a:cubicBezTo>
                <a:cubicBezTo>
                  <a:pt x="397" y="421"/>
                  <a:pt x="396" y="422"/>
                  <a:pt x="393" y="423"/>
                </a:cubicBezTo>
                <a:cubicBezTo>
                  <a:pt x="390" y="425"/>
                  <a:pt x="388" y="425"/>
                  <a:pt x="385" y="427"/>
                </a:cubicBezTo>
                <a:cubicBezTo>
                  <a:pt x="383" y="428"/>
                  <a:pt x="380" y="430"/>
                  <a:pt x="377" y="432"/>
                </a:cubicBezTo>
                <a:cubicBezTo>
                  <a:pt x="377" y="432"/>
                  <a:pt x="376" y="431"/>
                  <a:pt x="376" y="431"/>
                </a:cubicBezTo>
                <a:cubicBezTo>
                  <a:pt x="374" y="426"/>
                  <a:pt x="374" y="417"/>
                  <a:pt x="374" y="411"/>
                </a:cubicBezTo>
                <a:cubicBezTo>
                  <a:pt x="374" y="408"/>
                  <a:pt x="374" y="406"/>
                  <a:pt x="374" y="404"/>
                </a:cubicBezTo>
                <a:cubicBezTo>
                  <a:pt x="374" y="403"/>
                  <a:pt x="374" y="402"/>
                  <a:pt x="374" y="402"/>
                </a:cubicBezTo>
                <a:cubicBezTo>
                  <a:pt x="374" y="400"/>
                  <a:pt x="374" y="399"/>
                  <a:pt x="374" y="398"/>
                </a:cubicBezTo>
                <a:cubicBezTo>
                  <a:pt x="374" y="393"/>
                  <a:pt x="374" y="388"/>
                  <a:pt x="374" y="383"/>
                </a:cubicBezTo>
                <a:cubicBezTo>
                  <a:pt x="374" y="378"/>
                  <a:pt x="373" y="373"/>
                  <a:pt x="373" y="368"/>
                </a:cubicBezTo>
                <a:cubicBezTo>
                  <a:pt x="374" y="365"/>
                  <a:pt x="374" y="361"/>
                  <a:pt x="374" y="358"/>
                </a:cubicBezTo>
                <a:cubicBezTo>
                  <a:pt x="374" y="356"/>
                  <a:pt x="374" y="355"/>
                  <a:pt x="374" y="354"/>
                </a:cubicBezTo>
                <a:cubicBezTo>
                  <a:pt x="374" y="350"/>
                  <a:pt x="374" y="346"/>
                  <a:pt x="374" y="343"/>
                </a:cubicBezTo>
                <a:cubicBezTo>
                  <a:pt x="375" y="340"/>
                  <a:pt x="375" y="338"/>
                  <a:pt x="375" y="335"/>
                </a:cubicBezTo>
                <a:cubicBezTo>
                  <a:pt x="375" y="331"/>
                  <a:pt x="375" y="326"/>
                  <a:pt x="376" y="321"/>
                </a:cubicBezTo>
                <a:cubicBezTo>
                  <a:pt x="376" y="319"/>
                  <a:pt x="376" y="318"/>
                  <a:pt x="377" y="316"/>
                </a:cubicBezTo>
                <a:cubicBezTo>
                  <a:pt x="379" y="314"/>
                  <a:pt x="381" y="313"/>
                  <a:pt x="383" y="312"/>
                </a:cubicBezTo>
                <a:cubicBezTo>
                  <a:pt x="391" y="307"/>
                  <a:pt x="400" y="306"/>
                  <a:pt x="410" y="304"/>
                </a:cubicBezTo>
                <a:cubicBezTo>
                  <a:pt x="412" y="304"/>
                  <a:pt x="414" y="304"/>
                  <a:pt x="416" y="303"/>
                </a:cubicBezTo>
                <a:cubicBezTo>
                  <a:pt x="418" y="303"/>
                  <a:pt x="420" y="304"/>
                  <a:pt x="421" y="304"/>
                </a:cubicBezTo>
                <a:cubicBezTo>
                  <a:pt x="423" y="304"/>
                  <a:pt x="424" y="304"/>
                  <a:pt x="425" y="304"/>
                </a:cubicBezTo>
                <a:cubicBezTo>
                  <a:pt x="426" y="304"/>
                  <a:pt x="426" y="306"/>
                  <a:pt x="426" y="307"/>
                </a:cubicBezTo>
                <a:lnTo>
                  <a:pt x="426" y="307"/>
                </a:lnTo>
                <a:close/>
                <a:moveTo>
                  <a:pt x="377" y="271"/>
                </a:moveTo>
                <a:lnTo>
                  <a:pt x="377" y="271"/>
                </a:lnTo>
                <a:cubicBezTo>
                  <a:pt x="378" y="272"/>
                  <a:pt x="382" y="271"/>
                  <a:pt x="383" y="269"/>
                </a:cubicBezTo>
                <a:cubicBezTo>
                  <a:pt x="383" y="268"/>
                  <a:pt x="381" y="266"/>
                  <a:pt x="379" y="266"/>
                </a:cubicBezTo>
                <a:cubicBezTo>
                  <a:pt x="379" y="267"/>
                  <a:pt x="374" y="270"/>
                  <a:pt x="377" y="271"/>
                </a:cubicBezTo>
                <a:lnTo>
                  <a:pt x="377" y="271"/>
                </a:lnTo>
                <a:close/>
                <a:moveTo>
                  <a:pt x="388" y="233"/>
                </a:moveTo>
                <a:lnTo>
                  <a:pt x="388" y="233"/>
                </a:lnTo>
                <a:cubicBezTo>
                  <a:pt x="386" y="233"/>
                  <a:pt x="384" y="232"/>
                  <a:pt x="383" y="231"/>
                </a:cubicBezTo>
                <a:cubicBezTo>
                  <a:pt x="381" y="231"/>
                  <a:pt x="380" y="230"/>
                  <a:pt x="378" y="229"/>
                </a:cubicBezTo>
                <a:lnTo>
                  <a:pt x="378" y="230"/>
                </a:lnTo>
                <a:cubicBezTo>
                  <a:pt x="377" y="230"/>
                  <a:pt x="377" y="230"/>
                  <a:pt x="377" y="231"/>
                </a:cubicBezTo>
                <a:cubicBezTo>
                  <a:pt x="376" y="233"/>
                  <a:pt x="379" y="234"/>
                  <a:pt x="380" y="235"/>
                </a:cubicBezTo>
                <a:cubicBezTo>
                  <a:pt x="381" y="236"/>
                  <a:pt x="381" y="238"/>
                  <a:pt x="383" y="238"/>
                </a:cubicBezTo>
                <a:cubicBezTo>
                  <a:pt x="384" y="239"/>
                  <a:pt x="385" y="237"/>
                  <a:pt x="386" y="237"/>
                </a:cubicBezTo>
                <a:cubicBezTo>
                  <a:pt x="387" y="236"/>
                  <a:pt x="388" y="235"/>
                  <a:pt x="388" y="234"/>
                </a:cubicBezTo>
                <a:cubicBezTo>
                  <a:pt x="389" y="234"/>
                  <a:pt x="388" y="233"/>
                  <a:pt x="388" y="233"/>
                </a:cubicBezTo>
                <a:lnTo>
                  <a:pt x="388" y="233"/>
                </a:lnTo>
                <a:close/>
                <a:moveTo>
                  <a:pt x="382" y="259"/>
                </a:moveTo>
                <a:lnTo>
                  <a:pt x="382" y="259"/>
                </a:lnTo>
                <a:cubicBezTo>
                  <a:pt x="383" y="259"/>
                  <a:pt x="384" y="258"/>
                  <a:pt x="385" y="257"/>
                </a:cubicBezTo>
                <a:cubicBezTo>
                  <a:pt x="386" y="257"/>
                  <a:pt x="387" y="255"/>
                  <a:pt x="388" y="254"/>
                </a:cubicBezTo>
                <a:cubicBezTo>
                  <a:pt x="389" y="252"/>
                  <a:pt x="387" y="248"/>
                  <a:pt x="385" y="248"/>
                </a:cubicBezTo>
                <a:cubicBezTo>
                  <a:pt x="384" y="248"/>
                  <a:pt x="383" y="247"/>
                  <a:pt x="382" y="247"/>
                </a:cubicBezTo>
                <a:cubicBezTo>
                  <a:pt x="382" y="249"/>
                  <a:pt x="384" y="250"/>
                  <a:pt x="384" y="252"/>
                </a:cubicBezTo>
                <a:cubicBezTo>
                  <a:pt x="383" y="253"/>
                  <a:pt x="382" y="253"/>
                  <a:pt x="382" y="255"/>
                </a:cubicBezTo>
                <a:cubicBezTo>
                  <a:pt x="381" y="255"/>
                  <a:pt x="381" y="259"/>
                  <a:pt x="382" y="259"/>
                </a:cubicBezTo>
                <a:lnTo>
                  <a:pt x="382" y="259"/>
                </a:lnTo>
                <a:close/>
                <a:moveTo>
                  <a:pt x="322" y="329"/>
                </a:moveTo>
                <a:lnTo>
                  <a:pt x="322" y="329"/>
                </a:lnTo>
                <a:cubicBezTo>
                  <a:pt x="324" y="331"/>
                  <a:pt x="327" y="331"/>
                  <a:pt x="330" y="331"/>
                </a:cubicBezTo>
                <a:cubicBezTo>
                  <a:pt x="338" y="334"/>
                  <a:pt x="347" y="336"/>
                  <a:pt x="355" y="340"/>
                </a:cubicBezTo>
                <a:cubicBezTo>
                  <a:pt x="357" y="341"/>
                  <a:pt x="358" y="342"/>
                  <a:pt x="360" y="343"/>
                </a:cubicBezTo>
                <a:cubicBezTo>
                  <a:pt x="361" y="344"/>
                  <a:pt x="362" y="345"/>
                  <a:pt x="364" y="345"/>
                </a:cubicBezTo>
                <a:cubicBezTo>
                  <a:pt x="364" y="346"/>
                  <a:pt x="365" y="346"/>
                  <a:pt x="366" y="345"/>
                </a:cubicBezTo>
                <a:cubicBezTo>
                  <a:pt x="367" y="343"/>
                  <a:pt x="358" y="337"/>
                  <a:pt x="356" y="337"/>
                </a:cubicBezTo>
                <a:cubicBezTo>
                  <a:pt x="354" y="335"/>
                  <a:pt x="351" y="334"/>
                  <a:pt x="349" y="333"/>
                </a:cubicBezTo>
                <a:cubicBezTo>
                  <a:pt x="348" y="333"/>
                  <a:pt x="347" y="332"/>
                  <a:pt x="346" y="332"/>
                </a:cubicBezTo>
                <a:cubicBezTo>
                  <a:pt x="344" y="331"/>
                  <a:pt x="343" y="330"/>
                  <a:pt x="341" y="330"/>
                </a:cubicBezTo>
                <a:cubicBezTo>
                  <a:pt x="339" y="329"/>
                  <a:pt x="337" y="328"/>
                  <a:pt x="334" y="327"/>
                </a:cubicBezTo>
                <a:cubicBezTo>
                  <a:pt x="333" y="327"/>
                  <a:pt x="332" y="327"/>
                  <a:pt x="331" y="327"/>
                </a:cubicBezTo>
                <a:cubicBezTo>
                  <a:pt x="328" y="326"/>
                  <a:pt x="325" y="324"/>
                  <a:pt x="321" y="324"/>
                </a:cubicBezTo>
                <a:cubicBezTo>
                  <a:pt x="320" y="326"/>
                  <a:pt x="320" y="328"/>
                  <a:pt x="322" y="329"/>
                </a:cubicBezTo>
                <a:lnTo>
                  <a:pt x="322" y="329"/>
                </a:lnTo>
                <a:close/>
                <a:moveTo>
                  <a:pt x="365" y="376"/>
                </a:moveTo>
                <a:lnTo>
                  <a:pt x="365" y="376"/>
                </a:lnTo>
                <a:cubicBezTo>
                  <a:pt x="363" y="374"/>
                  <a:pt x="357" y="370"/>
                  <a:pt x="354" y="368"/>
                </a:cubicBezTo>
                <a:cubicBezTo>
                  <a:pt x="345" y="363"/>
                  <a:pt x="335" y="358"/>
                  <a:pt x="324" y="357"/>
                </a:cubicBezTo>
                <a:lnTo>
                  <a:pt x="324" y="357"/>
                </a:lnTo>
                <a:cubicBezTo>
                  <a:pt x="321" y="357"/>
                  <a:pt x="320" y="361"/>
                  <a:pt x="322" y="363"/>
                </a:cubicBezTo>
                <a:cubicBezTo>
                  <a:pt x="323" y="364"/>
                  <a:pt x="327" y="364"/>
                  <a:pt x="329" y="364"/>
                </a:cubicBezTo>
                <a:cubicBezTo>
                  <a:pt x="330" y="364"/>
                  <a:pt x="332" y="364"/>
                  <a:pt x="333" y="364"/>
                </a:cubicBezTo>
                <a:cubicBezTo>
                  <a:pt x="338" y="365"/>
                  <a:pt x="341" y="366"/>
                  <a:pt x="345" y="368"/>
                </a:cubicBezTo>
                <a:cubicBezTo>
                  <a:pt x="347" y="369"/>
                  <a:pt x="350" y="370"/>
                  <a:pt x="353" y="371"/>
                </a:cubicBezTo>
                <a:cubicBezTo>
                  <a:pt x="355" y="372"/>
                  <a:pt x="362" y="378"/>
                  <a:pt x="364" y="378"/>
                </a:cubicBezTo>
                <a:cubicBezTo>
                  <a:pt x="364" y="378"/>
                  <a:pt x="364" y="378"/>
                  <a:pt x="364" y="378"/>
                </a:cubicBezTo>
                <a:cubicBezTo>
                  <a:pt x="364" y="378"/>
                  <a:pt x="364" y="378"/>
                  <a:pt x="365" y="378"/>
                </a:cubicBezTo>
                <a:cubicBezTo>
                  <a:pt x="365" y="378"/>
                  <a:pt x="365" y="377"/>
                  <a:pt x="365" y="376"/>
                </a:cubicBezTo>
                <a:lnTo>
                  <a:pt x="365" y="376"/>
                </a:lnTo>
                <a:close/>
                <a:moveTo>
                  <a:pt x="364" y="409"/>
                </a:moveTo>
                <a:lnTo>
                  <a:pt x="364" y="409"/>
                </a:lnTo>
                <a:cubicBezTo>
                  <a:pt x="364" y="408"/>
                  <a:pt x="363" y="408"/>
                  <a:pt x="363" y="407"/>
                </a:cubicBezTo>
                <a:cubicBezTo>
                  <a:pt x="361" y="405"/>
                  <a:pt x="357" y="402"/>
                  <a:pt x="355" y="401"/>
                </a:cubicBezTo>
                <a:cubicBezTo>
                  <a:pt x="354" y="400"/>
                  <a:pt x="353" y="400"/>
                  <a:pt x="352" y="400"/>
                </a:cubicBezTo>
                <a:cubicBezTo>
                  <a:pt x="348" y="398"/>
                  <a:pt x="343" y="396"/>
                  <a:pt x="339" y="394"/>
                </a:cubicBezTo>
                <a:cubicBezTo>
                  <a:pt x="337" y="394"/>
                  <a:pt x="336" y="393"/>
                  <a:pt x="334" y="393"/>
                </a:cubicBezTo>
                <a:cubicBezTo>
                  <a:pt x="332" y="392"/>
                  <a:pt x="330" y="392"/>
                  <a:pt x="329" y="392"/>
                </a:cubicBezTo>
                <a:cubicBezTo>
                  <a:pt x="327" y="391"/>
                  <a:pt x="325" y="391"/>
                  <a:pt x="323" y="391"/>
                </a:cubicBezTo>
                <a:lnTo>
                  <a:pt x="323" y="391"/>
                </a:lnTo>
                <a:cubicBezTo>
                  <a:pt x="320" y="391"/>
                  <a:pt x="320" y="396"/>
                  <a:pt x="322" y="397"/>
                </a:cubicBezTo>
                <a:cubicBezTo>
                  <a:pt x="322" y="397"/>
                  <a:pt x="323" y="397"/>
                  <a:pt x="323" y="397"/>
                </a:cubicBezTo>
                <a:cubicBezTo>
                  <a:pt x="326" y="398"/>
                  <a:pt x="329" y="398"/>
                  <a:pt x="332" y="399"/>
                </a:cubicBezTo>
                <a:cubicBezTo>
                  <a:pt x="334" y="399"/>
                  <a:pt x="337" y="400"/>
                  <a:pt x="340" y="400"/>
                </a:cubicBezTo>
                <a:cubicBezTo>
                  <a:pt x="341" y="401"/>
                  <a:pt x="343" y="401"/>
                  <a:pt x="345" y="401"/>
                </a:cubicBezTo>
                <a:cubicBezTo>
                  <a:pt x="349" y="403"/>
                  <a:pt x="354" y="405"/>
                  <a:pt x="358" y="407"/>
                </a:cubicBezTo>
                <a:cubicBezTo>
                  <a:pt x="360" y="407"/>
                  <a:pt x="362" y="409"/>
                  <a:pt x="364" y="409"/>
                </a:cubicBezTo>
                <a:lnTo>
                  <a:pt x="364" y="409"/>
                </a:lnTo>
                <a:close/>
                <a:moveTo>
                  <a:pt x="313" y="408"/>
                </a:moveTo>
                <a:lnTo>
                  <a:pt x="313" y="408"/>
                </a:lnTo>
                <a:cubicBezTo>
                  <a:pt x="313" y="406"/>
                  <a:pt x="314" y="404"/>
                  <a:pt x="314" y="401"/>
                </a:cubicBezTo>
                <a:cubicBezTo>
                  <a:pt x="314" y="397"/>
                  <a:pt x="313" y="392"/>
                  <a:pt x="314" y="388"/>
                </a:cubicBezTo>
                <a:cubicBezTo>
                  <a:pt x="314" y="385"/>
                  <a:pt x="314" y="383"/>
                  <a:pt x="314" y="381"/>
                </a:cubicBezTo>
                <a:cubicBezTo>
                  <a:pt x="314" y="375"/>
                  <a:pt x="314" y="369"/>
                  <a:pt x="314" y="364"/>
                </a:cubicBezTo>
                <a:cubicBezTo>
                  <a:pt x="314" y="361"/>
                  <a:pt x="313" y="359"/>
                  <a:pt x="314" y="356"/>
                </a:cubicBezTo>
                <a:cubicBezTo>
                  <a:pt x="314" y="353"/>
                  <a:pt x="314" y="349"/>
                  <a:pt x="314" y="346"/>
                </a:cubicBezTo>
                <a:cubicBezTo>
                  <a:pt x="314" y="341"/>
                  <a:pt x="314" y="337"/>
                  <a:pt x="314" y="333"/>
                </a:cubicBezTo>
                <a:cubicBezTo>
                  <a:pt x="314" y="325"/>
                  <a:pt x="315" y="318"/>
                  <a:pt x="315" y="311"/>
                </a:cubicBezTo>
                <a:cubicBezTo>
                  <a:pt x="315" y="309"/>
                  <a:pt x="314" y="305"/>
                  <a:pt x="315" y="303"/>
                </a:cubicBezTo>
                <a:cubicBezTo>
                  <a:pt x="316" y="302"/>
                  <a:pt x="318" y="302"/>
                  <a:pt x="319" y="302"/>
                </a:cubicBezTo>
                <a:cubicBezTo>
                  <a:pt x="323" y="302"/>
                  <a:pt x="327" y="302"/>
                  <a:pt x="332" y="302"/>
                </a:cubicBezTo>
                <a:cubicBezTo>
                  <a:pt x="334" y="302"/>
                  <a:pt x="338" y="303"/>
                  <a:pt x="340" y="303"/>
                </a:cubicBezTo>
                <a:cubicBezTo>
                  <a:pt x="342" y="304"/>
                  <a:pt x="344" y="304"/>
                  <a:pt x="346" y="304"/>
                </a:cubicBezTo>
                <a:cubicBezTo>
                  <a:pt x="347" y="305"/>
                  <a:pt x="349" y="305"/>
                  <a:pt x="350" y="306"/>
                </a:cubicBezTo>
                <a:cubicBezTo>
                  <a:pt x="356" y="308"/>
                  <a:pt x="362" y="310"/>
                  <a:pt x="366" y="316"/>
                </a:cubicBezTo>
                <a:cubicBezTo>
                  <a:pt x="368" y="319"/>
                  <a:pt x="367" y="323"/>
                  <a:pt x="368" y="327"/>
                </a:cubicBezTo>
                <a:cubicBezTo>
                  <a:pt x="369" y="338"/>
                  <a:pt x="368" y="351"/>
                  <a:pt x="368" y="362"/>
                </a:cubicBezTo>
                <a:cubicBezTo>
                  <a:pt x="368" y="370"/>
                  <a:pt x="368" y="377"/>
                  <a:pt x="367" y="385"/>
                </a:cubicBezTo>
                <a:cubicBezTo>
                  <a:pt x="368" y="387"/>
                  <a:pt x="368" y="390"/>
                  <a:pt x="368" y="393"/>
                </a:cubicBezTo>
                <a:cubicBezTo>
                  <a:pt x="368" y="399"/>
                  <a:pt x="367" y="405"/>
                  <a:pt x="367" y="411"/>
                </a:cubicBezTo>
                <a:cubicBezTo>
                  <a:pt x="367" y="415"/>
                  <a:pt x="367" y="419"/>
                  <a:pt x="366" y="423"/>
                </a:cubicBezTo>
                <a:cubicBezTo>
                  <a:pt x="366" y="427"/>
                  <a:pt x="366" y="429"/>
                  <a:pt x="364" y="432"/>
                </a:cubicBezTo>
                <a:lnTo>
                  <a:pt x="364" y="432"/>
                </a:lnTo>
                <a:cubicBezTo>
                  <a:pt x="364" y="432"/>
                  <a:pt x="357" y="427"/>
                  <a:pt x="356" y="427"/>
                </a:cubicBezTo>
                <a:cubicBezTo>
                  <a:pt x="353" y="425"/>
                  <a:pt x="348" y="423"/>
                  <a:pt x="344" y="422"/>
                </a:cubicBezTo>
                <a:cubicBezTo>
                  <a:pt x="341" y="421"/>
                  <a:pt x="338" y="421"/>
                  <a:pt x="335" y="421"/>
                </a:cubicBezTo>
                <a:cubicBezTo>
                  <a:pt x="332" y="420"/>
                  <a:pt x="326" y="419"/>
                  <a:pt x="323" y="420"/>
                </a:cubicBezTo>
                <a:cubicBezTo>
                  <a:pt x="323" y="420"/>
                  <a:pt x="322" y="420"/>
                  <a:pt x="321" y="420"/>
                </a:cubicBezTo>
                <a:cubicBezTo>
                  <a:pt x="321" y="420"/>
                  <a:pt x="320" y="420"/>
                  <a:pt x="319" y="421"/>
                </a:cubicBezTo>
                <a:cubicBezTo>
                  <a:pt x="318" y="421"/>
                  <a:pt x="317" y="421"/>
                  <a:pt x="316" y="421"/>
                </a:cubicBezTo>
                <a:cubicBezTo>
                  <a:pt x="315" y="421"/>
                  <a:pt x="314" y="421"/>
                  <a:pt x="313" y="421"/>
                </a:cubicBezTo>
                <a:cubicBezTo>
                  <a:pt x="313" y="419"/>
                  <a:pt x="314" y="416"/>
                  <a:pt x="314" y="414"/>
                </a:cubicBezTo>
                <a:cubicBezTo>
                  <a:pt x="314" y="412"/>
                  <a:pt x="313" y="410"/>
                  <a:pt x="313" y="408"/>
                </a:cubicBezTo>
                <a:lnTo>
                  <a:pt x="313" y="408"/>
                </a:lnTo>
                <a:close/>
                <a:moveTo>
                  <a:pt x="435" y="439"/>
                </a:moveTo>
                <a:lnTo>
                  <a:pt x="435" y="439"/>
                </a:lnTo>
                <a:cubicBezTo>
                  <a:pt x="436" y="439"/>
                  <a:pt x="436" y="439"/>
                  <a:pt x="436" y="439"/>
                </a:cubicBezTo>
                <a:cubicBezTo>
                  <a:pt x="435" y="436"/>
                  <a:pt x="433" y="434"/>
                  <a:pt x="431" y="432"/>
                </a:cubicBezTo>
                <a:cubicBezTo>
                  <a:pt x="430" y="430"/>
                  <a:pt x="429" y="429"/>
                  <a:pt x="428" y="428"/>
                </a:cubicBezTo>
                <a:cubicBezTo>
                  <a:pt x="425" y="426"/>
                  <a:pt x="422" y="424"/>
                  <a:pt x="418" y="423"/>
                </a:cubicBezTo>
                <a:cubicBezTo>
                  <a:pt x="416" y="423"/>
                  <a:pt x="414" y="423"/>
                  <a:pt x="412" y="423"/>
                </a:cubicBezTo>
                <a:cubicBezTo>
                  <a:pt x="411" y="424"/>
                  <a:pt x="409" y="424"/>
                  <a:pt x="408" y="424"/>
                </a:cubicBezTo>
                <a:cubicBezTo>
                  <a:pt x="406" y="424"/>
                  <a:pt x="403" y="425"/>
                  <a:pt x="401" y="425"/>
                </a:cubicBezTo>
                <a:cubicBezTo>
                  <a:pt x="394" y="427"/>
                  <a:pt x="388" y="430"/>
                  <a:pt x="382" y="433"/>
                </a:cubicBezTo>
                <a:cubicBezTo>
                  <a:pt x="380" y="434"/>
                  <a:pt x="378" y="436"/>
                  <a:pt x="376" y="437"/>
                </a:cubicBezTo>
                <a:cubicBezTo>
                  <a:pt x="374" y="439"/>
                  <a:pt x="372" y="442"/>
                  <a:pt x="370" y="442"/>
                </a:cubicBezTo>
                <a:cubicBezTo>
                  <a:pt x="368" y="442"/>
                  <a:pt x="367" y="440"/>
                  <a:pt x="366" y="439"/>
                </a:cubicBezTo>
                <a:cubicBezTo>
                  <a:pt x="365" y="439"/>
                  <a:pt x="364" y="438"/>
                  <a:pt x="364" y="438"/>
                </a:cubicBezTo>
                <a:cubicBezTo>
                  <a:pt x="361" y="435"/>
                  <a:pt x="359" y="433"/>
                  <a:pt x="356" y="431"/>
                </a:cubicBezTo>
                <a:cubicBezTo>
                  <a:pt x="351" y="429"/>
                  <a:pt x="347" y="428"/>
                  <a:pt x="341" y="427"/>
                </a:cubicBezTo>
                <a:cubicBezTo>
                  <a:pt x="340" y="427"/>
                  <a:pt x="338" y="426"/>
                  <a:pt x="337" y="426"/>
                </a:cubicBezTo>
                <a:cubicBezTo>
                  <a:pt x="329" y="424"/>
                  <a:pt x="318" y="424"/>
                  <a:pt x="312" y="428"/>
                </a:cubicBezTo>
                <a:cubicBezTo>
                  <a:pt x="310" y="429"/>
                  <a:pt x="309" y="431"/>
                  <a:pt x="308" y="432"/>
                </a:cubicBezTo>
                <a:cubicBezTo>
                  <a:pt x="305" y="434"/>
                  <a:pt x="304" y="435"/>
                  <a:pt x="303" y="438"/>
                </a:cubicBezTo>
                <a:cubicBezTo>
                  <a:pt x="302" y="439"/>
                  <a:pt x="302" y="440"/>
                  <a:pt x="302" y="441"/>
                </a:cubicBezTo>
                <a:cubicBezTo>
                  <a:pt x="303" y="442"/>
                  <a:pt x="304" y="442"/>
                  <a:pt x="306" y="442"/>
                </a:cubicBezTo>
                <a:cubicBezTo>
                  <a:pt x="307" y="441"/>
                  <a:pt x="309" y="442"/>
                  <a:pt x="311" y="442"/>
                </a:cubicBezTo>
                <a:cubicBezTo>
                  <a:pt x="315" y="441"/>
                  <a:pt x="320" y="442"/>
                  <a:pt x="325" y="442"/>
                </a:cubicBezTo>
                <a:cubicBezTo>
                  <a:pt x="326" y="441"/>
                  <a:pt x="328" y="441"/>
                  <a:pt x="329" y="441"/>
                </a:cubicBezTo>
                <a:cubicBezTo>
                  <a:pt x="332" y="441"/>
                  <a:pt x="335" y="442"/>
                  <a:pt x="339" y="442"/>
                </a:cubicBezTo>
                <a:cubicBezTo>
                  <a:pt x="339" y="441"/>
                  <a:pt x="341" y="441"/>
                  <a:pt x="342" y="441"/>
                </a:cubicBezTo>
                <a:cubicBezTo>
                  <a:pt x="347" y="441"/>
                  <a:pt x="350" y="442"/>
                  <a:pt x="355" y="442"/>
                </a:cubicBezTo>
                <a:cubicBezTo>
                  <a:pt x="355" y="442"/>
                  <a:pt x="355" y="442"/>
                  <a:pt x="356" y="442"/>
                </a:cubicBezTo>
                <a:cubicBezTo>
                  <a:pt x="358" y="442"/>
                  <a:pt x="359" y="442"/>
                  <a:pt x="361" y="442"/>
                </a:cubicBezTo>
                <a:cubicBezTo>
                  <a:pt x="362" y="442"/>
                  <a:pt x="362" y="442"/>
                  <a:pt x="363" y="443"/>
                </a:cubicBezTo>
                <a:cubicBezTo>
                  <a:pt x="363" y="444"/>
                  <a:pt x="363" y="445"/>
                  <a:pt x="363" y="447"/>
                </a:cubicBezTo>
                <a:cubicBezTo>
                  <a:pt x="364" y="450"/>
                  <a:pt x="367" y="453"/>
                  <a:pt x="371" y="453"/>
                </a:cubicBezTo>
                <a:cubicBezTo>
                  <a:pt x="376" y="453"/>
                  <a:pt x="379" y="449"/>
                  <a:pt x="379" y="444"/>
                </a:cubicBezTo>
                <a:cubicBezTo>
                  <a:pt x="379" y="444"/>
                  <a:pt x="379" y="442"/>
                  <a:pt x="379" y="442"/>
                </a:cubicBezTo>
                <a:cubicBezTo>
                  <a:pt x="380" y="441"/>
                  <a:pt x="381" y="441"/>
                  <a:pt x="383" y="441"/>
                </a:cubicBezTo>
                <a:cubicBezTo>
                  <a:pt x="383" y="441"/>
                  <a:pt x="384" y="441"/>
                  <a:pt x="385" y="441"/>
                </a:cubicBezTo>
                <a:cubicBezTo>
                  <a:pt x="386" y="441"/>
                  <a:pt x="387" y="441"/>
                  <a:pt x="387" y="441"/>
                </a:cubicBezTo>
                <a:cubicBezTo>
                  <a:pt x="389" y="440"/>
                  <a:pt x="392" y="440"/>
                  <a:pt x="394" y="440"/>
                </a:cubicBezTo>
                <a:cubicBezTo>
                  <a:pt x="395" y="440"/>
                  <a:pt x="396" y="440"/>
                  <a:pt x="397" y="440"/>
                </a:cubicBezTo>
                <a:cubicBezTo>
                  <a:pt x="398" y="439"/>
                  <a:pt x="401" y="439"/>
                  <a:pt x="403" y="439"/>
                </a:cubicBezTo>
                <a:cubicBezTo>
                  <a:pt x="403" y="439"/>
                  <a:pt x="404" y="439"/>
                  <a:pt x="405" y="439"/>
                </a:cubicBezTo>
                <a:cubicBezTo>
                  <a:pt x="406" y="438"/>
                  <a:pt x="409" y="439"/>
                  <a:pt x="410" y="439"/>
                </a:cubicBezTo>
                <a:cubicBezTo>
                  <a:pt x="412" y="439"/>
                  <a:pt x="415" y="439"/>
                  <a:pt x="417" y="439"/>
                </a:cubicBezTo>
                <a:cubicBezTo>
                  <a:pt x="422" y="439"/>
                  <a:pt x="428" y="439"/>
                  <a:pt x="433" y="439"/>
                </a:cubicBezTo>
                <a:cubicBezTo>
                  <a:pt x="433" y="439"/>
                  <a:pt x="435" y="439"/>
                  <a:pt x="435" y="439"/>
                </a:cubicBezTo>
                <a:lnTo>
                  <a:pt x="435" y="439"/>
                </a:lnTo>
                <a:close/>
                <a:moveTo>
                  <a:pt x="299" y="436"/>
                </a:moveTo>
                <a:lnTo>
                  <a:pt x="299" y="436"/>
                </a:lnTo>
                <a:lnTo>
                  <a:pt x="299" y="436"/>
                </a:lnTo>
                <a:lnTo>
                  <a:pt x="299" y="436"/>
                </a:lnTo>
                <a:lnTo>
                  <a:pt x="299" y="436"/>
                </a:lnTo>
                <a:cubicBezTo>
                  <a:pt x="300" y="434"/>
                  <a:pt x="301" y="432"/>
                  <a:pt x="302" y="431"/>
                </a:cubicBezTo>
                <a:cubicBezTo>
                  <a:pt x="302" y="430"/>
                  <a:pt x="303" y="429"/>
                  <a:pt x="304" y="428"/>
                </a:cubicBezTo>
                <a:cubicBezTo>
                  <a:pt x="305" y="427"/>
                  <a:pt x="306" y="426"/>
                  <a:pt x="307" y="425"/>
                </a:cubicBezTo>
                <a:cubicBezTo>
                  <a:pt x="307" y="424"/>
                  <a:pt x="308" y="423"/>
                  <a:pt x="309" y="422"/>
                </a:cubicBezTo>
                <a:cubicBezTo>
                  <a:pt x="310" y="419"/>
                  <a:pt x="309" y="413"/>
                  <a:pt x="309" y="409"/>
                </a:cubicBezTo>
                <a:cubicBezTo>
                  <a:pt x="309" y="406"/>
                  <a:pt x="309" y="403"/>
                  <a:pt x="309" y="400"/>
                </a:cubicBezTo>
                <a:cubicBezTo>
                  <a:pt x="310" y="398"/>
                  <a:pt x="310" y="396"/>
                  <a:pt x="310" y="394"/>
                </a:cubicBezTo>
                <a:cubicBezTo>
                  <a:pt x="310" y="390"/>
                  <a:pt x="310" y="386"/>
                  <a:pt x="310" y="382"/>
                </a:cubicBezTo>
                <a:cubicBezTo>
                  <a:pt x="310" y="380"/>
                  <a:pt x="309" y="378"/>
                  <a:pt x="309" y="376"/>
                </a:cubicBezTo>
                <a:cubicBezTo>
                  <a:pt x="309" y="371"/>
                  <a:pt x="310" y="366"/>
                  <a:pt x="310" y="361"/>
                </a:cubicBezTo>
                <a:cubicBezTo>
                  <a:pt x="310" y="356"/>
                  <a:pt x="310" y="351"/>
                  <a:pt x="310" y="346"/>
                </a:cubicBezTo>
                <a:cubicBezTo>
                  <a:pt x="310" y="344"/>
                  <a:pt x="310" y="342"/>
                  <a:pt x="310" y="341"/>
                </a:cubicBezTo>
                <a:cubicBezTo>
                  <a:pt x="310" y="339"/>
                  <a:pt x="310" y="338"/>
                  <a:pt x="310" y="336"/>
                </a:cubicBezTo>
                <a:cubicBezTo>
                  <a:pt x="310" y="333"/>
                  <a:pt x="310" y="330"/>
                  <a:pt x="310" y="326"/>
                </a:cubicBezTo>
                <a:cubicBezTo>
                  <a:pt x="310" y="324"/>
                  <a:pt x="310" y="323"/>
                  <a:pt x="310" y="321"/>
                </a:cubicBezTo>
                <a:cubicBezTo>
                  <a:pt x="309" y="318"/>
                  <a:pt x="310" y="316"/>
                  <a:pt x="310" y="313"/>
                </a:cubicBezTo>
                <a:cubicBezTo>
                  <a:pt x="310" y="311"/>
                  <a:pt x="310" y="308"/>
                  <a:pt x="310" y="306"/>
                </a:cubicBezTo>
                <a:lnTo>
                  <a:pt x="310" y="306"/>
                </a:lnTo>
                <a:cubicBezTo>
                  <a:pt x="307" y="307"/>
                  <a:pt x="300" y="316"/>
                  <a:pt x="300" y="318"/>
                </a:cubicBezTo>
                <a:cubicBezTo>
                  <a:pt x="299" y="320"/>
                  <a:pt x="299" y="324"/>
                  <a:pt x="299" y="327"/>
                </a:cubicBezTo>
                <a:cubicBezTo>
                  <a:pt x="299" y="331"/>
                  <a:pt x="299" y="335"/>
                  <a:pt x="299" y="339"/>
                </a:cubicBezTo>
                <a:cubicBezTo>
                  <a:pt x="299" y="340"/>
                  <a:pt x="299" y="341"/>
                  <a:pt x="299" y="342"/>
                </a:cubicBezTo>
                <a:cubicBezTo>
                  <a:pt x="299" y="344"/>
                  <a:pt x="299" y="346"/>
                  <a:pt x="299" y="347"/>
                </a:cubicBezTo>
                <a:cubicBezTo>
                  <a:pt x="299" y="351"/>
                  <a:pt x="298" y="354"/>
                  <a:pt x="298" y="357"/>
                </a:cubicBezTo>
                <a:cubicBezTo>
                  <a:pt x="298" y="359"/>
                  <a:pt x="298" y="361"/>
                  <a:pt x="298" y="363"/>
                </a:cubicBezTo>
                <a:cubicBezTo>
                  <a:pt x="298" y="365"/>
                  <a:pt x="298" y="367"/>
                  <a:pt x="298" y="369"/>
                </a:cubicBezTo>
                <a:cubicBezTo>
                  <a:pt x="298" y="372"/>
                  <a:pt x="298" y="374"/>
                  <a:pt x="299" y="377"/>
                </a:cubicBezTo>
                <a:cubicBezTo>
                  <a:pt x="299" y="381"/>
                  <a:pt x="298" y="386"/>
                  <a:pt x="298" y="390"/>
                </a:cubicBezTo>
                <a:cubicBezTo>
                  <a:pt x="298" y="393"/>
                  <a:pt x="298" y="396"/>
                  <a:pt x="299" y="398"/>
                </a:cubicBezTo>
                <a:cubicBezTo>
                  <a:pt x="299" y="401"/>
                  <a:pt x="298" y="403"/>
                  <a:pt x="298" y="406"/>
                </a:cubicBezTo>
                <a:cubicBezTo>
                  <a:pt x="298" y="408"/>
                  <a:pt x="299" y="409"/>
                  <a:pt x="298" y="412"/>
                </a:cubicBezTo>
                <a:cubicBezTo>
                  <a:pt x="298" y="415"/>
                  <a:pt x="298" y="418"/>
                  <a:pt x="298" y="421"/>
                </a:cubicBezTo>
                <a:cubicBezTo>
                  <a:pt x="298" y="426"/>
                  <a:pt x="299" y="431"/>
                  <a:pt x="299" y="436"/>
                </a:cubicBezTo>
                <a:lnTo>
                  <a:pt x="299" y="436"/>
                </a:lnTo>
                <a:close/>
                <a:moveTo>
                  <a:pt x="403" y="565"/>
                </a:moveTo>
                <a:lnTo>
                  <a:pt x="403" y="565"/>
                </a:lnTo>
                <a:cubicBezTo>
                  <a:pt x="403" y="562"/>
                  <a:pt x="402" y="560"/>
                  <a:pt x="401" y="557"/>
                </a:cubicBezTo>
                <a:cubicBezTo>
                  <a:pt x="401" y="556"/>
                  <a:pt x="400" y="556"/>
                  <a:pt x="400" y="555"/>
                </a:cubicBezTo>
                <a:cubicBezTo>
                  <a:pt x="400" y="554"/>
                  <a:pt x="399" y="554"/>
                  <a:pt x="398" y="554"/>
                </a:cubicBezTo>
                <a:cubicBezTo>
                  <a:pt x="397" y="554"/>
                  <a:pt x="396" y="555"/>
                  <a:pt x="396" y="556"/>
                </a:cubicBezTo>
                <a:cubicBezTo>
                  <a:pt x="396" y="558"/>
                  <a:pt x="397" y="560"/>
                  <a:pt x="398" y="562"/>
                </a:cubicBezTo>
                <a:cubicBezTo>
                  <a:pt x="399" y="564"/>
                  <a:pt x="400" y="567"/>
                  <a:pt x="400" y="570"/>
                </a:cubicBezTo>
                <a:cubicBezTo>
                  <a:pt x="401" y="571"/>
                  <a:pt x="401" y="573"/>
                  <a:pt x="402" y="574"/>
                </a:cubicBezTo>
                <a:cubicBezTo>
                  <a:pt x="403" y="575"/>
                  <a:pt x="405" y="577"/>
                  <a:pt x="407" y="576"/>
                </a:cubicBezTo>
                <a:cubicBezTo>
                  <a:pt x="408" y="576"/>
                  <a:pt x="407" y="574"/>
                  <a:pt x="406" y="573"/>
                </a:cubicBezTo>
                <a:cubicBezTo>
                  <a:pt x="405" y="571"/>
                  <a:pt x="404" y="568"/>
                  <a:pt x="403" y="565"/>
                </a:cubicBezTo>
                <a:lnTo>
                  <a:pt x="403" y="565"/>
                </a:lnTo>
                <a:close/>
                <a:moveTo>
                  <a:pt x="502" y="604"/>
                </a:moveTo>
                <a:lnTo>
                  <a:pt x="502" y="604"/>
                </a:lnTo>
                <a:cubicBezTo>
                  <a:pt x="503" y="604"/>
                  <a:pt x="505" y="604"/>
                  <a:pt x="506" y="603"/>
                </a:cubicBezTo>
                <a:cubicBezTo>
                  <a:pt x="511" y="602"/>
                  <a:pt x="515" y="600"/>
                  <a:pt x="519" y="599"/>
                </a:cubicBezTo>
                <a:cubicBezTo>
                  <a:pt x="523" y="598"/>
                  <a:pt x="526" y="597"/>
                  <a:pt x="530" y="595"/>
                </a:cubicBezTo>
                <a:cubicBezTo>
                  <a:pt x="533" y="594"/>
                  <a:pt x="535" y="592"/>
                  <a:pt x="538" y="590"/>
                </a:cubicBezTo>
                <a:cubicBezTo>
                  <a:pt x="543" y="587"/>
                  <a:pt x="548" y="584"/>
                  <a:pt x="551" y="578"/>
                </a:cubicBezTo>
                <a:cubicBezTo>
                  <a:pt x="552" y="576"/>
                  <a:pt x="554" y="573"/>
                  <a:pt x="554" y="570"/>
                </a:cubicBezTo>
                <a:cubicBezTo>
                  <a:pt x="554" y="568"/>
                  <a:pt x="554" y="567"/>
                  <a:pt x="554" y="566"/>
                </a:cubicBezTo>
                <a:cubicBezTo>
                  <a:pt x="555" y="560"/>
                  <a:pt x="555" y="554"/>
                  <a:pt x="555" y="548"/>
                </a:cubicBezTo>
                <a:cubicBezTo>
                  <a:pt x="555" y="546"/>
                  <a:pt x="555" y="544"/>
                  <a:pt x="555" y="542"/>
                </a:cubicBezTo>
                <a:cubicBezTo>
                  <a:pt x="555" y="541"/>
                  <a:pt x="555" y="539"/>
                  <a:pt x="555" y="538"/>
                </a:cubicBezTo>
                <a:cubicBezTo>
                  <a:pt x="555" y="536"/>
                  <a:pt x="555" y="534"/>
                  <a:pt x="555" y="531"/>
                </a:cubicBezTo>
                <a:cubicBezTo>
                  <a:pt x="555" y="530"/>
                  <a:pt x="555" y="530"/>
                  <a:pt x="555" y="529"/>
                </a:cubicBezTo>
                <a:cubicBezTo>
                  <a:pt x="555" y="528"/>
                  <a:pt x="555" y="527"/>
                  <a:pt x="555" y="526"/>
                </a:cubicBezTo>
                <a:cubicBezTo>
                  <a:pt x="555" y="526"/>
                  <a:pt x="555" y="525"/>
                  <a:pt x="555" y="524"/>
                </a:cubicBezTo>
                <a:cubicBezTo>
                  <a:pt x="555" y="522"/>
                  <a:pt x="555" y="521"/>
                  <a:pt x="555" y="520"/>
                </a:cubicBezTo>
                <a:cubicBezTo>
                  <a:pt x="555" y="518"/>
                  <a:pt x="555" y="517"/>
                  <a:pt x="555" y="515"/>
                </a:cubicBezTo>
                <a:cubicBezTo>
                  <a:pt x="555" y="513"/>
                  <a:pt x="555" y="511"/>
                  <a:pt x="555" y="509"/>
                </a:cubicBezTo>
                <a:cubicBezTo>
                  <a:pt x="555" y="502"/>
                  <a:pt x="555" y="496"/>
                  <a:pt x="556" y="489"/>
                </a:cubicBezTo>
                <a:cubicBezTo>
                  <a:pt x="556" y="487"/>
                  <a:pt x="555" y="485"/>
                  <a:pt x="555" y="484"/>
                </a:cubicBezTo>
                <a:cubicBezTo>
                  <a:pt x="555" y="478"/>
                  <a:pt x="555" y="472"/>
                  <a:pt x="556" y="466"/>
                </a:cubicBezTo>
                <a:cubicBezTo>
                  <a:pt x="556" y="449"/>
                  <a:pt x="556" y="431"/>
                  <a:pt x="556" y="415"/>
                </a:cubicBezTo>
                <a:cubicBezTo>
                  <a:pt x="556" y="413"/>
                  <a:pt x="556" y="411"/>
                  <a:pt x="556" y="410"/>
                </a:cubicBezTo>
                <a:cubicBezTo>
                  <a:pt x="556" y="409"/>
                  <a:pt x="556" y="409"/>
                  <a:pt x="556" y="408"/>
                </a:cubicBezTo>
                <a:cubicBezTo>
                  <a:pt x="556" y="407"/>
                  <a:pt x="556" y="405"/>
                  <a:pt x="556" y="404"/>
                </a:cubicBezTo>
                <a:cubicBezTo>
                  <a:pt x="556" y="403"/>
                  <a:pt x="556" y="402"/>
                  <a:pt x="556" y="401"/>
                </a:cubicBezTo>
                <a:cubicBezTo>
                  <a:pt x="556" y="400"/>
                  <a:pt x="556" y="398"/>
                  <a:pt x="556" y="397"/>
                </a:cubicBezTo>
                <a:cubicBezTo>
                  <a:pt x="556" y="394"/>
                  <a:pt x="555" y="391"/>
                  <a:pt x="555" y="388"/>
                </a:cubicBezTo>
                <a:cubicBezTo>
                  <a:pt x="555" y="386"/>
                  <a:pt x="555" y="384"/>
                  <a:pt x="556" y="382"/>
                </a:cubicBezTo>
                <a:cubicBezTo>
                  <a:pt x="556" y="381"/>
                  <a:pt x="556" y="380"/>
                  <a:pt x="556" y="379"/>
                </a:cubicBezTo>
                <a:cubicBezTo>
                  <a:pt x="556" y="379"/>
                  <a:pt x="556" y="378"/>
                  <a:pt x="556" y="377"/>
                </a:cubicBezTo>
                <a:cubicBezTo>
                  <a:pt x="556" y="375"/>
                  <a:pt x="556" y="374"/>
                  <a:pt x="556" y="373"/>
                </a:cubicBezTo>
                <a:cubicBezTo>
                  <a:pt x="556" y="372"/>
                  <a:pt x="556" y="370"/>
                  <a:pt x="556" y="369"/>
                </a:cubicBezTo>
                <a:cubicBezTo>
                  <a:pt x="556" y="368"/>
                  <a:pt x="556" y="367"/>
                  <a:pt x="556" y="366"/>
                </a:cubicBezTo>
                <a:cubicBezTo>
                  <a:pt x="556" y="359"/>
                  <a:pt x="556" y="351"/>
                  <a:pt x="556" y="344"/>
                </a:cubicBezTo>
                <a:cubicBezTo>
                  <a:pt x="556" y="343"/>
                  <a:pt x="556" y="341"/>
                  <a:pt x="556" y="340"/>
                </a:cubicBezTo>
                <a:cubicBezTo>
                  <a:pt x="556" y="338"/>
                  <a:pt x="556" y="337"/>
                  <a:pt x="556" y="335"/>
                </a:cubicBezTo>
                <a:cubicBezTo>
                  <a:pt x="556" y="335"/>
                  <a:pt x="556" y="334"/>
                  <a:pt x="556" y="333"/>
                </a:cubicBezTo>
                <a:cubicBezTo>
                  <a:pt x="556" y="331"/>
                  <a:pt x="556" y="328"/>
                  <a:pt x="557" y="326"/>
                </a:cubicBezTo>
                <a:cubicBezTo>
                  <a:pt x="556" y="322"/>
                  <a:pt x="556" y="318"/>
                  <a:pt x="556" y="315"/>
                </a:cubicBezTo>
                <a:cubicBezTo>
                  <a:pt x="556" y="313"/>
                  <a:pt x="556" y="312"/>
                  <a:pt x="556" y="311"/>
                </a:cubicBezTo>
                <a:cubicBezTo>
                  <a:pt x="556" y="308"/>
                  <a:pt x="556" y="305"/>
                  <a:pt x="556" y="303"/>
                </a:cubicBezTo>
                <a:cubicBezTo>
                  <a:pt x="556" y="300"/>
                  <a:pt x="556" y="298"/>
                  <a:pt x="556" y="296"/>
                </a:cubicBezTo>
                <a:cubicBezTo>
                  <a:pt x="556" y="279"/>
                  <a:pt x="555" y="263"/>
                  <a:pt x="556" y="246"/>
                </a:cubicBezTo>
                <a:cubicBezTo>
                  <a:pt x="556" y="237"/>
                  <a:pt x="556" y="228"/>
                  <a:pt x="556" y="218"/>
                </a:cubicBezTo>
                <a:cubicBezTo>
                  <a:pt x="556" y="213"/>
                  <a:pt x="556" y="208"/>
                  <a:pt x="556" y="203"/>
                </a:cubicBezTo>
                <a:cubicBezTo>
                  <a:pt x="556" y="198"/>
                  <a:pt x="556" y="194"/>
                  <a:pt x="556" y="189"/>
                </a:cubicBezTo>
                <a:lnTo>
                  <a:pt x="556" y="189"/>
                </a:lnTo>
                <a:cubicBezTo>
                  <a:pt x="556" y="188"/>
                  <a:pt x="553" y="188"/>
                  <a:pt x="553" y="189"/>
                </a:cubicBezTo>
                <a:cubicBezTo>
                  <a:pt x="548" y="188"/>
                  <a:pt x="543" y="188"/>
                  <a:pt x="538" y="188"/>
                </a:cubicBezTo>
                <a:cubicBezTo>
                  <a:pt x="535" y="188"/>
                  <a:pt x="532" y="188"/>
                  <a:pt x="529" y="188"/>
                </a:cubicBezTo>
                <a:cubicBezTo>
                  <a:pt x="528" y="188"/>
                  <a:pt x="527" y="188"/>
                  <a:pt x="526" y="188"/>
                </a:cubicBezTo>
                <a:cubicBezTo>
                  <a:pt x="525" y="188"/>
                  <a:pt x="524" y="188"/>
                  <a:pt x="522" y="188"/>
                </a:cubicBezTo>
                <a:cubicBezTo>
                  <a:pt x="521" y="188"/>
                  <a:pt x="519" y="188"/>
                  <a:pt x="517" y="188"/>
                </a:cubicBezTo>
                <a:cubicBezTo>
                  <a:pt x="511" y="188"/>
                  <a:pt x="505" y="188"/>
                  <a:pt x="499" y="188"/>
                </a:cubicBezTo>
                <a:cubicBezTo>
                  <a:pt x="498" y="188"/>
                  <a:pt x="493" y="187"/>
                  <a:pt x="492" y="188"/>
                </a:cubicBezTo>
                <a:cubicBezTo>
                  <a:pt x="489" y="188"/>
                  <a:pt x="486" y="188"/>
                  <a:pt x="483" y="188"/>
                </a:cubicBezTo>
                <a:cubicBezTo>
                  <a:pt x="480" y="187"/>
                  <a:pt x="477" y="186"/>
                  <a:pt x="475" y="187"/>
                </a:cubicBezTo>
                <a:cubicBezTo>
                  <a:pt x="474" y="187"/>
                  <a:pt x="473" y="187"/>
                  <a:pt x="473" y="188"/>
                </a:cubicBezTo>
                <a:cubicBezTo>
                  <a:pt x="470" y="188"/>
                  <a:pt x="468" y="187"/>
                  <a:pt x="466" y="187"/>
                </a:cubicBezTo>
                <a:cubicBezTo>
                  <a:pt x="463" y="187"/>
                  <a:pt x="459" y="187"/>
                  <a:pt x="456" y="187"/>
                </a:cubicBezTo>
                <a:cubicBezTo>
                  <a:pt x="453" y="187"/>
                  <a:pt x="450" y="186"/>
                  <a:pt x="447" y="187"/>
                </a:cubicBezTo>
                <a:cubicBezTo>
                  <a:pt x="447" y="187"/>
                  <a:pt x="446" y="187"/>
                  <a:pt x="445" y="187"/>
                </a:cubicBezTo>
                <a:cubicBezTo>
                  <a:pt x="442" y="187"/>
                  <a:pt x="440" y="187"/>
                  <a:pt x="437" y="187"/>
                </a:cubicBezTo>
                <a:cubicBezTo>
                  <a:pt x="436" y="187"/>
                  <a:pt x="434" y="187"/>
                  <a:pt x="433" y="188"/>
                </a:cubicBezTo>
                <a:cubicBezTo>
                  <a:pt x="432" y="188"/>
                  <a:pt x="431" y="188"/>
                  <a:pt x="430" y="188"/>
                </a:cubicBezTo>
                <a:cubicBezTo>
                  <a:pt x="428" y="188"/>
                  <a:pt x="426" y="187"/>
                  <a:pt x="424" y="187"/>
                </a:cubicBezTo>
                <a:cubicBezTo>
                  <a:pt x="419" y="187"/>
                  <a:pt x="414" y="187"/>
                  <a:pt x="408" y="187"/>
                </a:cubicBezTo>
                <a:cubicBezTo>
                  <a:pt x="406" y="187"/>
                  <a:pt x="403" y="187"/>
                  <a:pt x="402" y="187"/>
                </a:cubicBezTo>
                <a:cubicBezTo>
                  <a:pt x="401" y="187"/>
                  <a:pt x="401" y="188"/>
                  <a:pt x="400" y="188"/>
                </a:cubicBezTo>
                <a:cubicBezTo>
                  <a:pt x="399" y="188"/>
                  <a:pt x="398" y="188"/>
                  <a:pt x="398" y="188"/>
                </a:cubicBezTo>
                <a:cubicBezTo>
                  <a:pt x="395" y="188"/>
                  <a:pt x="390" y="186"/>
                  <a:pt x="387" y="187"/>
                </a:cubicBezTo>
                <a:cubicBezTo>
                  <a:pt x="387" y="187"/>
                  <a:pt x="386" y="187"/>
                  <a:pt x="386" y="188"/>
                </a:cubicBezTo>
                <a:cubicBezTo>
                  <a:pt x="384" y="188"/>
                  <a:pt x="383" y="188"/>
                  <a:pt x="382" y="188"/>
                </a:cubicBezTo>
                <a:cubicBezTo>
                  <a:pt x="375" y="188"/>
                  <a:pt x="367" y="188"/>
                  <a:pt x="360" y="188"/>
                </a:cubicBezTo>
                <a:cubicBezTo>
                  <a:pt x="358" y="188"/>
                  <a:pt x="355" y="188"/>
                  <a:pt x="354" y="188"/>
                </a:cubicBezTo>
                <a:cubicBezTo>
                  <a:pt x="353" y="188"/>
                  <a:pt x="351" y="187"/>
                  <a:pt x="350" y="188"/>
                </a:cubicBezTo>
                <a:cubicBezTo>
                  <a:pt x="349" y="188"/>
                  <a:pt x="347" y="188"/>
                  <a:pt x="345" y="188"/>
                </a:cubicBezTo>
                <a:cubicBezTo>
                  <a:pt x="342" y="188"/>
                  <a:pt x="336" y="187"/>
                  <a:pt x="334" y="188"/>
                </a:cubicBezTo>
                <a:cubicBezTo>
                  <a:pt x="332" y="188"/>
                  <a:pt x="331" y="187"/>
                  <a:pt x="329" y="187"/>
                </a:cubicBezTo>
                <a:cubicBezTo>
                  <a:pt x="328" y="187"/>
                  <a:pt x="326" y="187"/>
                  <a:pt x="325" y="187"/>
                </a:cubicBezTo>
                <a:cubicBezTo>
                  <a:pt x="324" y="187"/>
                  <a:pt x="322" y="187"/>
                  <a:pt x="320" y="188"/>
                </a:cubicBezTo>
                <a:cubicBezTo>
                  <a:pt x="317" y="188"/>
                  <a:pt x="315" y="187"/>
                  <a:pt x="311" y="187"/>
                </a:cubicBezTo>
                <a:cubicBezTo>
                  <a:pt x="310" y="187"/>
                  <a:pt x="309" y="187"/>
                  <a:pt x="308" y="187"/>
                </a:cubicBezTo>
                <a:cubicBezTo>
                  <a:pt x="306" y="187"/>
                  <a:pt x="304" y="187"/>
                  <a:pt x="302" y="188"/>
                </a:cubicBezTo>
                <a:cubicBezTo>
                  <a:pt x="299" y="188"/>
                  <a:pt x="296" y="188"/>
                  <a:pt x="293" y="188"/>
                </a:cubicBezTo>
                <a:cubicBezTo>
                  <a:pt x="292" y="188"/>
                  <a:pt x="290" y="187"/>
                  <a:pt x="289" y="188"/>
                </a:cubicBezTo>
                <a:cubicBezTo>
                  <a:pt x="285" y="188"/>
                  <a:pt x="281" y="188"/>
                  <a:pt x="278" y="188"/>
                </a:cubicBezTo>
                <a:cubicBezTo>
                  <a:pt x="275" y="188"/>
                  <a:pt x="271" y="187"/>
                  <a:pt x="269" y="188"/>
                </a:cubicBezTo>
                <a:cubicBezTo>
                  <a:pt x="266" y="188"/>
                  <a:pt x="262" y="187"/>
                  <a:pt x="260" y="188"/>
                </a:cubicBezTo>
                <a:cubicBezTo>
                  <a:pt x="256" y="188"/>
                  <a:pt x="251" y="187"/>
                  <a:pt x="246" y="187"/>
                </a:cubicBezTo>
                <a:cubicBezTo>
                  <a:pt x="245" y="187"/>
                  <a:pt x="242" y="186"/>
                  <a:pt x="240" y="187"/>
                </a:cubicBezTo>
                <a:cubicBezTo>
                  <a:pt x="239" y="187"/>
                  <a:pt x="238" y="187"/>
                  <a:pt x="238" y="187"/>
                </a:cubicBezTo>
                <a:cubicBezTo>
                  <a:pt x="236" y="187"/>
                  <a:pt x="233" y="187"/>
                  <a:pt x="232" y="187"/>
                </a:cubicBezTo>
                <a:cubicBezTo>
                  <a:pt x="230" y="187"/>
                  <a:pt x="227" y="187"/>
                  <a:pt x="226" y="188"/>
                </a:cubicBezTo>
                <a:cubicBezTo>
                  <a:pt x="220" y="188"/>
                  <a:pt x="214" y="187"/>
                  <a:pt x="207" y="187"/>
                </a:cubicBezTo>
                <a:cubicBezTo>
                  <a:pt x="205" y="187"/>
                  <a:pt x="203" y="187"/>
                  <a:pt x="201" y="188"/>
                </a:cubicBezTo>
                <a:cubicBezTo>
                  <a:pt x="199" y="188"/>
                  <a:pt x="193" y="187"/>
                  <a:pt x="192" y="188"/>
                </a:cubicBezTo>
                <a:cubicBezTo>
                  <a:pt x="190" y="188"/>
                  <a:pt x="188" y="187"/>
                  <a:pt x="187" y="188"/>
                </a:cubicBezTo>
                <a:cubicBezTo>
                  <a:pt x="186" y="190"/>
                  <a:pt x="186" y="197"/>
                  <a:pt x="186" y="199"/>
                </a:cubicBezTo>
                <a:cubicBezTo>
                  <a:pt x="186" y="201"/>
                  <a:pt x="186" y="202"/>
                  <a:pt x="186" y="204"/>
                </a:cubicBezTo>
                <a:cubicBezTo>
                  <a:pt x="186" y="206"/>
                  <a:pt x="186" y="207"/>
                  <a:pt x="186" y="209"/>
                </a:cubicBezTo>
                <a:cubicBezTo>
                  <a:pt x="186" y="212"/>
                  <a:pt x="186" y="214"/>
                  <a:pt x="186" y="216"/>
                </a:cubicBezTo>
                <a:cubicBezTo>
                  <a:pt x="186" y="223"/>
                  <a:pt x="186" y="230"/>
                  <a:pt x="186" y="236"/>
                </a:cubicBezTo>
                <a:cubicBezTo>
                  <a:pt x="186" y="238"/>
                  <a:pt x="186" y="240"/>
                  <a:pt x="185" y="241"/>
                </a:cubicBezTo>
                <a:cubicBezTo>
                  <a:pt x="185" y="243"/>
                  <a:pt x="186" y="245"/>
                  <a:pt x="186" y="247"/>
                </a:cubicBezTo>
                <a:cubicBezTo>
                  <a:pt x="186" y="248"/>
                  <a:pt x="185" y="250"/>
                  <a:pt x="185" y="252"/>
                </a:cubicBezTo>
                <a:cubicBezTo>
                  <a:pt x="185" y="255"/>
                  <a:pt x="185" y="259"/>
                  <a:pt x="185" y="262"/>
                </a:cubicBezTo>
                <a:cubicBezTo>
                  <a:pt x="185" y="268"/>
                  <a:pt x="185" y="275"/>
                  <a:pt x="185" y="281"/>
                </a:cubicBezTo>
                <a:cubicBezTo>
                  <a:pt x="185" y="283"/>
                  <a:pt x="185" y="286"/>
                  <a:pt x="185" y="288"/>
                </a:cubicBezTo>
                <a:cubicBezTo>
                  <a:pt x="185" y="289"/>
                  <a:pt x="185" y="290"/>
                  <a:pt x="185" y="291"/>
                </a:cubicBezTo>
                <a:cubicBezTo>
                  <a:pt x="185" y="292"/>
                  <a:pt x="185" y="294"/>
                  <a:pt x="185" y="295"/>
                </a:cubicBezTo>
                <a:cubicBezTo>
                  <a:pt x="185" y="306"/>
                  <a:pt x="185" y="316"/>
                  <a:pt x="185" y="327"/>
                </a:cubicBezTo>
                <a:cubicBezTo>
                  <a:pt x="185" y="332"/>
                  <a:pt x="185" y="336"/>
                  <a:pt x="185" y="341"/>
                </a:cubicBezTo>
                <a:cubicBezTo>
                  <a:pt x="185" y="343"/>
                  <a:pt x="184" y="345"/>
                  <a:pt x="184" y="348"/>
                </a:cubicBezTo>
                <a:cubicBezTo>
                  <a:pt x="184" y="351"/>
                  <a:pt x="184" y="354"/>
                  <a:pt x="185" y="358"/>
                </a:cubicBezTo>
                <a:cubicBezTo>
                  <a:pt x="184" y="365"/>
                  <a:pt x="184" y="372"/>
                  <a:pt x="184" y="379"/>
                </a:cubicBezTo>
                <a:cubicBezTo>
                  <a:pt x="184" y="381"/>
                  <a:pt x="184" y="384"/>
                  <a:pt x="185" y="386"/>
                </a:cubicBezTo>
                <a:cubicBezTo>
                  <a:pt x="184" y="389"/>
                  <a:pt x="184" y="392"/>
                  <a:pt x="184" y="395"/>
                </a:cubicBezTo>
                <a:cubicBezTo>
                  <a:pt x="184" y="408"/>
                  <a:pt x="184" y="421"/>
                  <a:pt x="184" y="433"/>
                </a:cubicBezTo>
                <a:cubicBezTo>
                  <a:pt x="184" y="437"/>
                  <a:pt x="184" y="439"/>
                  <a:pt x="184" y="442"/>
                </a:cubicBezTo>
                <a:cubicBezTo>
                  <a:pt x="184" y="446"/>
                  <a:pt x="184" y="449"/>
                  <a:pt x="184" y="452"/>
                </a:cubicBezTo>
                <a:cubicBezTo>
                  <a:pt x="184" y="454"/>
                  <a:pt x="184" y="455"/>
                  <a:pt x="184" y="457"/>
                </a:cubicBezTo>
                <a:cubicBezTo>
                  <a:pt x="184" y="468"/>
                  <a:pt x="183" y="479"/>
                  <a:pt x="183" y="491"/>
                </a:cubicBezTo>
                <a:cubicBezTo>
                  <a:pt x="183" y="496"/>
                  <a:pt x="183" y="500"/>
                  <a:pt x="183" y="505"/>
                </a:cubicBezTo>
                <a:cubicBezTo>
                  <a:pt x="183" y="508"/>
                  <a:pt x="183" y="510"/>
                  <a:pt x="183" y="512"/>
                </a:cubicBezTo>
                <a:cubicBezTo>
                  <a:pt x="183" y="513"/>
                  <a:pt x="183" y="514"/>
                  <a:pt x="183" y="514"/>
                </a:cubicBezTo>
                <a:cubicBezTo>
                  <a:pt x="183" y="515"/>
                  <a:pt x="183" y="516"/>
                  <a:pt x="183" y="517"/>
                </a:cubicBezTo>
                <a:cubicBezTo>
                  <a:pt x="183" y="520"/>
                  <a:pt x="182" y="522"/>
                  <a:pt x="182" y="525"/>
                </a:cubicBezTo>
                <a:cubicBezTo>
                  <a:pt x="182" y="528"/>
                  <a:pt x="182" y="531"/>
                  <a:pt x="183" y="535"/>
                </a:cubicBezTo>
                <a:cubicBezTo>
                  <a:pt x="183" y="536"/>
                  <a:pt x="183" y="537"/>
                  <a:pt x="183" y="539"/>
                </a:cubicBezTo>
                <a:cubicBezTo>
                  <a:pt x="183" y="540"/>
                  <a:pt x="183" y="541"/>
                  <a:pt x="183" y="543"/>
                </a:cubicBezTo>
                <a:cubicBezTo>
                  <a:pt x="182" y="545"/>
                  <a:pt x="183" y="546"/>
                  <a:pt x="183" y="548"/>
                </a:cubicBezTo>
                <a:cubicBezTo>
                  <a:pt x="183" y="562"/>
                  <a:pt x="183" y="575"/>
                  <a:pt x="189" y="585"/>
                </a:cubicBezTo>
                <a:cubicBezTo>
                  <a:pt x="193" y="592"/>
                  <a:pt x="201" y="597"/>
                  <a:pt x="208" y="600"/>
                </a:cubicBezTo>
                <a:cubicBezTo>
                  <a:pt x="213" y="602"/>
                  <a:pt x="218" y="604"/>
                  <a:pt x="223" y="605"/>
                </a:cubicBezTo>
                <a:cubicBezTo>
                  <a:pt x="227" y="606"/>
                  <a:pt x="231" y="607"/>
                  <a:pt x="235" y="608"/>
                </a:cubicBezTo>
                <a:cubicBezTo>
                  <a:pt x="238" y="608"/>
                  <a:pt x="241" y="609"/>
                  <a:pt x="244" y="609"/>
                </a:cubicBezTo>
                <a:cubicBezTo>
                  <a:pt x="247" y="610"/>
                  <a:pt x="250" y="610"/>
                  <a:pt x="254" y="610"/>
                </a:cubicBezTo>
                <a:cubicBezTo>
                  <a:pt x="260" y="611"/>
                  <a:pt x="267" y="612"/>
                  <a:pt x="273" y="613"/>
                </a:cubicBezTo>
                <a:cubicBezTo>
                  <a:pt x="277" y="613"/>
                  <a:pt x="280" y="613"/>
                  <a:pt x="283" y="613"/>
                </a:cubicBezTo>
                <a:cubicBezTo>
                  <a:pt x="284" y="614"/>
                  <a:pt x="286" y="614"/>
                  <a:pt x="287" y="614"/>
                </a:cubicBezTo>
                <a:cubicBezTo>
                  <a:pt x="290" y="614"/>
                  <a:pt x="292" y="614"/>
                  <a:pt x="295" y="614"/>
                </a:cubicBezTo>
                <a:cubicBezTo>
                  <a:pt x="297" y="615"/>
                  <a:pt x="300" y="615"/>
                  <a:pt x="302" y="615"/>
                </a:cubicBezTo>
                <a:cubicBezTo>
                  <a:pt x="304" y="615"/>
                  <a:pt x="305" y="615"/>
                  <a:pt x="307" y="615"/>
                </a:cubicBezTo>
                <a:cubicBezTo>
                  <a:pt x="308" y="616"/>
                  <a:pt x="309" y="616"/>
                  <a:pt x="310" y="616"/>
                </a:cubicBezTo>
                <a:cubicBezTo>
                  <a:pt x="314" y="617"/>
                  <a:pt x="317" y="617"/>
                  <a:pt x="320" y="618"/>
                </a:cubicBezTo>
                <a:cubicBezTo>
                  <a:pt x="321" y="618"/>
                  <a:pt x="322" y="619"/>
                  <a:pt x="323" y="619"/>
                </a:cubicBezTo>
                <a:cubicBezTo>
                  <a:pt x="326" y="620"/>
                  <a:pt x="328" y="620"/>
                  <a:pt x="330" y="621"/>
                </a:cubicBezTo>
                <a:cubicBezTo>
                  <a:pt x="333" y="622"/>
                  <a:pt x="337" y="623"/>
                  <a:pt x="340" y="625"/>
                </a:cubicBezTo>
                <a:cubicBezTo>
                  <a:pt x="342" y="626"/>
                  <a:pt x="345" y="627"/>
                  <a:pt x="347" y="628"/>
                </a:cubicBezTo>
                <a:cubicBezTo>
                  <a:pt x="348" y="629"/>
                  <a:pt x="349" y="630"/>
                  <a:pt x="351" y="631"/>
                </a:cubicBezTo>
                <a:cubicBezTo>
                  <a:pt x="353" y="632"/>
                  <a:pt x="356" y="634"/>
                  <a:pt x="358" y="636"/>
                </a:cubicBezTo>
                <a:cubicBezTo>
                  <a:pt x="361" y="638"/>
                  <a:pt x="363" y="641"/>
                  <a:pt x="366" y="644"/>
                </a:cubicBezTo>
                <a:cubicBezTo>
                  <a:pt x="367" y="645"/>
                  <a:pt x="367" y="646"/>
                  <a:pt x="368" y="647"/>
                </a:cubicBezTo>
                <a:cubicBezTo>
                  <a:pt x="368" y="647"/>
                  <a:pt x="368" y="647"/>
                  <a:pt x="369" y="647"/>
                </a:cubicBezTo>
                <a:cubicBezTo>
                  <a:pt x="369" y="647"/>
                  <a:pt x="370" y="646"/>
                  <a:pt x="370" y="645"/>
                </a:cubicBezTo>
                <a:cubicBezTo>
                  <a:pt x="371" y="644"/>
                  <a:pt x="371" y="644"/>
                  <a:pt x="372" y="643"/>
                </a:cubicBezTo>
                <a:cubicBezTo>
                  <a:pt x="378" y="634"/>
                  <a:pt x="386" y="628"/>
                  <a:pt x="394" y="624"/>
                </a:cubicBezTo>
                <a:cubicBezTo>
                  <a:pt x="396" y="623"/>
                  <a:pt x="397" y="623"/>
                  <a:pt x="398" y="622"/>
                </a:cubicBezTo>
                <a:cubicBezTo>
                  <a:pt x="400" y="622"/>
                  <a:pt x="402" y="621"/>
                  <a:pt x="403" y="620"/>
                </a:cubicBezTo>
                <a:cubicBezTo>
                  <a:pt x="406" y="619"/>
                  <a:pt x="410" y="619"/>
                  <a:pt x="413" y="618"/>
                </a:cubicBezTo>
                <a:cubicBezTo>
                  <a:pt x="419" y="617"/>
                  <a:pt x="425" y="615"/>
                  <a:pt x="431" y="614"/>
                </a:cubicBezTo>
                <a:cubicBezTo>
                  <a:pt x="433" y="613"/>
                  <a:pt x="434" y="613"/>
                  <a:pt x="436" y="613"/>
                </a:cubicBezTo>
                <a:cubicBezTo>
                  <a:pt x="438" y="613"/>
                  <a:pt x="441" y="612"/>
                  <a:pt x="443" y="612"/>
                </a:cubicBezTo>
                <a:cubicBezTo>
                  <a:pt x="446" y="612"/>
                  <a:pt x="450" y="612"/>
                  <a:pt x="453" y="612"/>
                </a:cubicBezTo>
                <a:cubicBezTo>
                  <a:pt x="457" y="611"/>
                  <a:pt x="461" y="610"/>
                  <a:pt x="465" y="610"/>
                </a:cubicBezTo>
                <a:cubicBezTo>
                  <a:pt x="468" y="610"/>
                  <a:pt x="472" y="610"/>
                  <a:pt x="475" y="609"/>
                </a:cubicBezTo>
                <a:cubicBezTo>
                  <a:pt x="478" y="609"/>
                  <a:pt x="481" y="608"/>
                  <a:pt x="485" y="608"/>
                </a:cubicBezTo>
                <a:cubicBezTo>
                  <a:pt x="486" y="608"/>
                  <a:pt x="487" y="608"/>
                  <a:pt x="488" y="607"/>
                </a:cubicBezTo>
                <a:cubicBezTo>
                  <a:pt x="492" y="607"/>
                  <a:pt x="497" y="606"/>
                  <a:pt x="502" y="604"/>
                </a:cubicBezTo>
                <a:lnTo>
                  <a:pt x="502" y="604"/>
                </a:lnTo>
                <a:close/>
                <a:moveTo>
                  <a:pt x="503" y="610"/>
                </a:moveTo>
                <a:lnTo>
                  <a:pt x="503" y="610"/>
                </a:lnTo>
                <a:cubicBezTo>
                  <a:pt x="501" y="610"/>
                  <a:pt x="500" y="611"/>
                  <a:pt x="498" y="612"/>
                </a:cubicBezTo>
                <a:cubicBezTo>
                  <a:pt x="497" y="612"/>
                  <a:pt x="497" y="612"/>
                  <a:pt x="496" y="612"/>
                </a:cubicBezTo>
                <a:cubicBezTo>
                  <a:pt x="495" y="612"/>
                  <a:pt x="494" y="612"/>
                  <a:pt x="494" y="613"/>
                </a:cubicBezTo>
                <a:cubicBezTo>
                  <a:pt x="492" y="613"/>
                  <a:pt x="488" y="613"/>
                  <a:pt x="487" y="614"/>
                </a:cubicBezTo>
                <a:cubicBezTo>
                  <a:pt x="485" y="614"/>
                  <a:pt x="483" y="614"/>
                  <a:pt x="482" y="614"/>
                </a:cubicBezTo>
                <a:cubicBezTo>
                  <a:pt x="481" y="614"/>
                  <a:pt x="480" y="615"/>
                  <a:pt x="479" y="615"/>
                </a:cubicBezTo>
                <a:cubicBezTo>
                  <a:pt x="478" y="615"/>
                  <a:pt x="476" y="615"/>
                  <a:pt x="475" y="615"/>
                </a:cubicBezTo>
                <a:cubicBezTo>
                  <a:pt x="475" y="616"/>
                  <a:pt x="474" y="616"/>
                  <a:pt x="473" y="616"/>
                </a:cubicBezTo>
                <a:cubicBezTo>
                  <a:pt x="472" y="616"/>
                  <a:pt x="471" y="616"/>
                  <a:pt x="470" y="616"/>
                </a:cubicBezTo>
                <a:cubicBezTo>
                  <a:pt x="469" y="616"/>
                  <a:pt x="468" y="616"/>
                  <a:pt x="467" y="617"/>
                </a:cubicBezTo>
                <a:cubicBezTo>
                  <a:pt x="465" y="617"/>
                  <a:pt x="463" y="616"/>
                  <a:pt x="461" y="617"/>
                </a:cubicBezTo>
                <a:cubicBezTo>
                  <a:pt x="461" y="617"/>
                  <a:pt x="460" y="617"/>
                  <a:pt x="459" y="617"/>
                </a:cubicBezTo>
                <a:cubicBezTo>
                  <a:pt x="458" y="617"/>
                  <a:pt x="455" y="617"/>
                  <a:pt x="454" y="618"/>
                </a:cubicBezTo>
                <a:cubicBezTo>
                  <a:pt x="453" y="618"/>
                  <a:pt x="452" y="618"/>
                  <a:pt x="451" y="618"/>
                </a:cubicBezTo>
                <a:cubicBezTo>
                  <a:pt x="450" y="618"/>
                  <a:pt x="450" y="618"/>
                  <a:pt x="449" y="618"/>
                </a:cubicBezTo>
                <a:cubicBezTo>
                  <a:pt x="448" y="618"/>
                  <a:pt x="445" y="618"/>
                  <a:pt x="444" y="618"/>
                </a:cubicBezTo>
                <a:cubicBezTo>
                  <a:pt x="443" y="619"/>
                  <a:pt x="443" y="619"/>
                  <a:pt x="442" y="619"/>
                </a:cubicBezTo>
                <a:cubicBezTo>
                  <a:pt x="441" y="619"/>
                  <a:pt x="441" y="619"/>
                  <a:pt x="440" y="619"/>
                </a:cubicBezTo>
                <a:cubicBezTo>
                  <a:pt x="440" y="619"/>
                  <a:pt x="439" y="619"/>
                  <a:pt x="439" y="619"/>
                </a:cubicBezTo>
                <a:cubicBezTo>
                  <a:pt x="438" y="619"/>
                  <a:pt x="437" y="619"/>
                  <a:pt x="437" y="619"/>
                </a:cubicBezTo>
                <a:cubicBezTo>
                  <a:pt x="435" y="619"/>
                  <a:pt x="434" y="619"/>
                  <a:pt x="433" y="620"/>
                </a:cubicBezTo>
                <a:cubicBezTo>
                  <a:pt x="433" y="620"/>
                  <a:pt x="432" y="620"/>
                  <a:pt x="431" y="620"/>
                </a:cubicBezTo>
                <a:cubicBezTo>
                  <a:pt x="430" y="620"/>
                  <a:pt x="429" y="620"/>
                  <a:pt x="428" y="621"/>
                </a:cubicBezTo>
                <a:cubicBezTo>
                  <a:pt x="427" y="621"/>
                  <a:pt x="426" y="621"/>
                  <a:pt x="425" y="621"/>
                </a:cubicBezTo>
                <a:cubicBezTo>
                  <a:pt x="424" y="621"/>
                  <a:pt x="423" y="621"/>
                  <a:pt x="422" y="622"/>
                </a:cubicBezTo>
                <a:cubicBezTo>
                  <a:pt x="422" y="622"/>
                  <a:pt x="421" y="622"/>
                  <a:pt x="420" y="622"/>
                </a:cubicBezTo>
                <a:cubicBezTo>
                  <a:pt x="420" y="622"/>
                  <a:pt x="419" y="622"/>
                  <a:pt x="419" y="623"/>
                </a:cubicBezTo>
                <a:cubicBezTo>
                  <a:pt x="417" y="623"/>
                  <a:pt x="415" y="623"/>
                  <a:pt x="414" y="624"/>
                </a:cubicBezTo>
                <a:cubicBezTo>
                  <a:pt x="414" y="624"/>
                  <a:pt x="413" y="624"/>
                  <a:pt x="412" y="624"/>
                </a:cubicBezTo>
                <a:cubicBezTo>
                  <a:pt x="409" y="624"/>
                  <a:pt x="407" y="625"/>
                  <a:pt x="405" y="626"/>
                </a:cubicBezTo>
                <a:cubicBezTo>
                  <a:pt x="403" y="627"/>
                  <a:pt x="401" y="628"/>
                  <a:pt x="399" y="628"/>
                </a:cubicBezTo>
                <a:cubicBezTo>
                  <a:pt x="396" y="628"/>
                  <a:pt x="392" y="631"/>
                  <a:pt x="390" y="634"/>
                </a:cubicBezTo>
                <a:cubicBezTo>
                  <a:pt x="388" y="635"/>
                  <a:pt x="385" y="636"/>
                  <a:pt x="382" y="639"/>
                </a:cubicBezTo>
                <a:cubicBezTo>
                  <a:pt x="376" y="644"/>
                  <a:pt x="373" y="652"/>
                  <a:pt x="370" y="660"/>
                </a:cubicBezTo>
                <a:lnTo>
                  <a:pt x="369" y="660"/>
                </a:lnTo>
                <a:lnTo>
                  <a:pt x="369" y="659"/>
                </a:lnTo>
                <a:cubicBezTo>
                  <a:pt x="369" y="659"/>
                  <a:pt x="369" y="659"/>
                  <a:pt x="368" y="659"/>
                </a:cubicBezTo>
                <a:cubicBezTo>
                  <a:pt x="367" y="657"/>
                  <a:pt x="366" y="655"/>
                  <a:pt x="366" y="654"/>
                </a:cubicBezTo>
                <a:cubicBezTo>
                  <a:pt x="363" y="651"/>
                  <a:pt x="361" y="649"/>
                  <a:pt x="359" y="646"/>
                </a:cubicBezTo>
                <a:cubicBezTo>
                  <a:pt x="353" y="640"/>
                  <a:pt x="346" y="635"/>
                  <a:pt x="338" y="632"/>
                </a:cubicBezTo>
                <a:cubicBezTo>
                  <a:pt x="336" y="631"/>
                  <a:pt x="335" y="630"/>
                  <a:pt x="333" y="630"/>
                </a:cubicBezTo>
                <a:cubicBezTo>
                  <a:pt x="331" y="629"/>
                  <a:pt x="330" y="628"/>
                  <a:pt x="328" y="627"/>
                </a:cubicBezTo>
                <a:cubicBezTo>
                  <a:pt x="326" y="627"/>
                  <a:pt x="324" y="626"/>
                  <a:pt x="323" y="626"/>
                </a:cubicBezTo>
                <a:cubicBezTo>
                  <a:pt x="321" y="626"/>
                  <a:pt x="319" y="625"/>
                  <a:pt x="317" y="625"/>
                </a:cubicBezTo>
                <a:cubicBezTo>
                  <a:pt x="313" y="624"/>
                  <a:pt x="309" y="623"/>
                  <a:pt x="305" y="622"/>
                </a:cubicBezTo>
                <a:cubicBezTo>
                  <a:pt x="301" y="621"/>
                  <a:pt x="297" y="621"/>
                  <a:pt x="293" y="621"/>
                </a:cubicBezTo>
                <a:cubicBezTo>
                  <a:pt x="290" y="620"/>
                  <a:pt x="287" y="620"/>
                  <a:pt x="284" y="620"/>
                </a:cubicBezTo>
                <a:cubicBezTo>
                  <a:pt x="270" y="619"/>
                  <a:pt x="257" y="617"/>
                  <a:pt x="243" y="615"/>
                </a:cubicBezTo>
                <a:cubicBezTo>
                  <a:pt x="239" y="614"/>
                  <a:pt x="234" y="614"/>
                  <a:pt x="230" y="613"/>
                </a:cubicBezTo>
                <a:cubicBezTo>
                  <a:pt x="225" y="613"/>
                  <a:pt x="221" y="611"/>
                  <a:pt x="216" y="610"/>
                </a:cubicBezTo>
                <a:cubicBezTo>
                  <a:pt x="214" y="609"/>
                  <a:pt x="212" y="609"/>
                  <a:pt x="209" y="608"/>
                </a:cubicBezTo>
                <a:cubicBezTo>
                  <a:pt x="207" y="607"/>
                  <a:pt x="205" y="606"/>
                  <a:pt x="203" y="605"/>
                </a:cubicBezTo>
                <a:cubicBezTo>
                  <a:pt x="201" y="604"/>
                  <a:pt x="199" y="603"/>
                  <a:pt x="198" y="602"/>
                </a:cubicBezTo>
                <a:cubicBezTo>
                  <a:pt x="197" y="602"/>
                  <a:pt x="196" y="601"/>
                  <a:pt x="195" y="600"/>
                </a:cubicBezTo>
                <a:cubicBezTo>
                  <a:pt x="194" y="600"/>
                  <a:pt x="194" y="600"/>
                  <a:pt x="193" y="599"/>
                </a:cubicBezTo>
                <a:cubicBezTo>
                  <a:pt x="189" y="596"/>
                  <a:pt x="187" y="592"/>
                  <a:pt x="184" y="589"/>
                </a:cubicBezTo>
                <a:cubicBezTo>
                  <a:pt x="181" y="586"/>
                  <a:pt x="180" y="582"/>
                  <a:pt x="179" y="579"/>
                </a:cubicBezTo>
                <a:cubicBezTo>
                  <a:pt x="179" y="577"/>
                  <a:pt x="178" y="576"/>
                  <a:pt x="178" y="574"/>
                </a:cubicBezTo>
                <a:cubicBezTo>
                  <a:pt x="176" y="566"/>
                  <a:pt x="176" y="558"/>
                  <a:pt x="176" y="549"/>
                </a:cubicBezTo>
                <a:cubicBezTo>
                  <a:pt x="176" y="548"/>
                  <a:pt x="176" y="546"/>
                  <a:pt x="176" y="544"/>
                </a:cubicBezTo>
                <a:cubicBezTo>
                  <a:pt x="176" y="538"/>
                  <a:pt x="176" y="531"/>
                  <a:pt x="177" y="525"/>
                </a:cubicBezTo>
                <a:cubicBezTo>
                  <a:pt x="177" y="524"/>
                  <a:pt x="176" y="522"/>
                  <a:pt x="176" y="521"/>
                </a:cubicBezTo>
                <a:cubicBezTo>
                  <a:pt x="176" y="514"/>
                  <a:pt x="176" y="508"/>
                  <a:pt x="177" y="502"/>
                </a:cubicBezTo>
                <a:cubicBezTo>
                  <a:pt x="177" y="497"/>
                  <a:pt x="177" y="493"/>
                  <a:pt x="177" y="489"/>
                </a:cubicBezTo>
                <a:cubicBezTo>
                  <a:pt x="177" y="472"/>
                  <a:pt x="177" y="454"/>
                  <a:pt x="177" y="437"/>
                </a:cubicBezTo>
                <a:cubicBezTo>
                  <a:pt x="177" y="435"/>
                  <a:pt x="177" y="432"/>
                  <a:pt x="177" y="430"/>
                </a:cubicBezTo>
                <a:cubicBezTo>
                  <a:pt x="177" y="427"/>
                  <a:pt x="177" y="424"/>
                  <a:pt x="177" y="422"/>
                </a:cubicBezTo>
                <a:cubicBezTo>
                  <a:pt x="177" y="421"/>
                  <a:pt x="177" y="419"/>
                  <a:pt x="177" y="418"/>
                </a:cubicBezTo>
                <a:cubicBezTo>
                  <a:pt x="177" y="414"/>
                  <a:pt x="178" y="410"/>
                  <a:pt x="178" y="406"/>
                </a:cubicBezTo>
                <a:cubicBezTo>
                  <a:pt x="178" y="403"/>
                  <a:pt x="178" y="400"/>
                  <a:pt x="178" y="397"/>
                </a:cubicBezTo>
                <a:cubicBezTo>
                  <a:pt x="178" y="395"/>
                  <a:pt x="178" y="393"/>
                  <a:pt x="178" y="391"/>
                </a:cubicBezTo>
                <a:cubicBezTo>
                  <a:pt x="178" y="389"/>
                  <a:pt x="178" y="387"/>
                  <a:pt x="178" y="385"/>
                </a:cubicBezTo>
                <a:cubicBezTo>
                  <a:pt x="178" y="384"/>
                  <a:pt x="178" y="382"/>
                  <a:pt x="178" y="380"/>
                </a:cubicBezTo>
                <a:cubicBezTo>
                  <a:pt x="178" y="377"/>
                  <a:pt x="178" y="373"/>
                  <a:pt x="178" y="370"/>
                </a:cubicBezTo>
                <a:cubicBezTo>
                  <a:pt x="178" y="368"/>
                  <a:pt x="178" y="365"/>
                  <a:pt x="178" y="363"/>
                </a:cubicBezTo>
                <a:cubicBezTo>
                  <a:pt x="178" y="361"/>
                  <a:pt x="178" y="359"/>
                  <a:pt x="178" y="356"/>
                </a:cubicBezTo>
                <a:cubicBezTo>
                  <a:pt x="178" y="353"/>
                  <a:pt x="178" y="350"/>
                  <a:pt x="178" y="348"/>
                </a:cubicBezTo>
                <a:cubicBezTo>
                  <a:pt x="178" y="345"/>
                  <a:pt x="178" y="342"/>
                  <a:pt x="178" y="339"/>
                </a:cubicBezTo>
                <a:cubicBezTo>
                  <a:pt x="178" y="334"/>
                  <a:pt x="178" y="327"/>
                  <a:pt x="179" y="321"/>
                </a:cubicBezTo>
                <a:cubicBezTo>
                  <a:pt x="179" y="320"/>
                  <a:pt x="179" y="318"/>
                  <a:pt x="179" y="317"/>
                </a:cubicBezTo>
                <a:cubicBezTo>
                  <a:pt x="179" y="315"/>
                  <a:pt x="178" y="312"/>
                  <a:pt x="178" y="309"/>
                </a:cubicBezTo>
                <a:cubicBezTo>
                  <a:pt x="178" y="307"/>
                  <a:pt x="179" y="305"/>
                  <a:pt x="179" y="303"/>
                </a:cubicBezTo>
                <a:cubicBezTo>
                  <a:pt x="179" y="292"/>
                  <a:pt x="179" y="280"/>
                  <a:pt x="179" y="270"/>
                </a:cubicBezTo>
                <a:cubicBezTo>
                  <a:pt x="179" y="266"/>
                  <a:pt x="179" y="262"/>
                  <a:pt x="179" y="259"/>
                </a:cubicBezTo>
                <a:cubicBezTo>
                  <a:pt x="179" y="256"/>
                  <a:pt x="179" y="253"/>
                  <a:pt x="179" y="251"/>
                </a:cubicBezTo>
                <a:cubicBezTo>
                  <a:pt x="179" y="249"/>
                  <a:pt x="179" y="247"/>
                  <a:pt x="179" y="245"/>
                </a:cubicBezTo>
                <a:cubicBezTo>
                  <a:pt x="179" y="236"/>
                  <a:pt x="179" y="227"/>
                  <a:pt x="179" y="217"/>
                </a:cubicBezTo>
                <a:cubicBezTo>
                  <a:pt x="179" y="214"/>
                  <a:pt x="179" y="211"/>
                  <a:pt x="179" y="208"/>
                </a:cubicBezTo>
                <a:cubicBezTo>
                  <a:pt x="179" y="204"/>
                  <a:pt x="179" y="200"/>
                  <a:pt x="179" y="196"/>
                </a:cubicBezTo>
                <a:cubicBezTo>
                  <a:pt x="179" y="194"/>
                  <a:pt x="180" y="191"/>
                  <a:pt x="180" y="189"/>
                </a:cubicBezTo>
                <a:cubicBezTo>
                  <a:pt x="180" y="186"/>
                  <a:pt x="179" y="183"/>
                  <a:pt x="180" y="182"/>
                </a:cubicBezTo>
                <a:cubicBezTo>
                  <a:pt x="180" y="181"/>
                  <a:pt x="180" y="181"/>
                  <a:pt x="181" y="181"/>
                </a:cubicBezTo>
                <a:cubicBezTo>
                  <a:pt x="185" y="181"/>
                  <a:pt x="189" y="180"/>
                  <a:pt x="193" y="181"/>
                </a:cubicBezTo>
                <a:cubicBezTo>
                  <a:pt x="198" y="182"/>
                  <a:pt x="203" y="181"/>
                  <a:pt x="208" y="181"/>
                </a:cubicBezTo>
                <a:cubicBezTo>
                  <a:pt x="213" y="181"/>
                  <a:pt x="217" y="181"/>
                  <a:pt x="222" y="181"/>
                </a:cubicBezTo>
                <a:cubicBezTo>
                  <a:pt x="225" y="181"/>
                  <a:pt x="227" y="181"/>
                  <a:pt x="230" y="180"/>
                </a:cubicBezTo>
                <a:cubicBezTo>
                  <a:pt x="235" y="180"/>
                  <a:pt x="240" y="181"/>
                  <a:pt x="245" y="181"/>
                </a:cubicBezTo>
                <a:cubicBezTo>
                  <a:pt x="251" y="181"/>
                  <a:pt x="258" y="181"/>
                  <a:pt x="264" y="181"/>
                </a:cubicBezTo>
                <a:cubicBezTo>
                  <a:pt x="266" y="181"/>
                  <a:pt x="267" y="181"/>
                  <a:pt x="269" y="181"/>
                </a:cubicBezTo>
                <a:cubicBezTo>
                  <a:pt x="272" y="181"/>
                  <a:pt x="274" y="181"/>
                  <a:pt x="277" y="180"/>
                </a:cubicBezTo>
                <a:cubicBezTo>
                  <a:pt x="279" y="180"/>
                  <a:pt x="281" y="181"/>
                  <a:pt x="283" y="181"/>
                </a:cubicBezTo>
                <a:cubicBezTo>
                  <a:pt x="286" y="181"/>
                  <a:pt x="289" y="181"/>
                  <a:pt x="292" y="181"/>
                </a:cubicBezTo>
                <a:cubicBezTo>
                  <a:pt x="296" y="181"/>
                  <a:pt x="301" y="181"/>
                  <a:pt x="305" y="181"/>
                </a:cubicBezTo>
                <a:cubicBezTo>
                  <a:pt x="307" y="181"/>
                  <a:pt x="309" y="181"/>
                  <a:pt x="311" y="182"/>
                </a:cubicBezTo>
                <a:cubicBezTo>
                  <a:pt x="317" y="182"/>
                  <a:pt x="323" y="181"/>
                  <a:pt x="329" y="181"/>
                </a:cubicBezTo>
                <a:cubicBezTo>
                  <a:pt x="333" y="181"/>
                  <a:pt x="337" y="181"/>
                  <a:pt x="341" y="182"/>
                </a:cubicBezTo>
                <a:cubicBezTo>
                  <a:pt x="345" y="181"/>
                  <a:pt x="348" y="181"/>
                  <a:pt x="352" y="181"/>
                </a:cubicBezTo>
                <a:cubicBezTo>
                  <a:pt x="354" y="181"/>
                  <a:pt x="357" y="181"/>
                  <a:pt x="360" y="181"/>
                </a:cubicBezTo>
                <a:cubicBezTo>
                  <a:pt x="362" y="181"/>
                  <a:pt x="364" y="181"/>
                  <a:pt x="366" y="181"/>
                </a:cubicBezTo>
                <a:cubicBezTo>
                  <a:pt x="369" y="181"/>
                  <a:pt x="372" y="181"/>
                  <a:pt x="375" y="182"/>
                </a:cubicBezTo>
                <a:cubicBezTo>
                  <a:pt x="377" y="182"/>
                  <a:pt x="379" y="181"/>
                  <a:pt x="381" y="181"/>
                </a:cubicBezTo>
                <a:cubicBezTo>
                  <a:pt x="385" y="182"/>
                  <a:pt x="389" y="182"/>
                  <a:pt x="393" y="182"/>
                </a:cubicBezTo>
                <a:cubicBezTo>
                  <a:pt x="395" y="182"/>
                  <a:pt x="397" y="182"/>
                  <a:pt x="398" y="181"/>
                </a:cubicBezTo>
                <a:cubicBezTo>
                  <a:pt x="409" y="181"/>
                  <a:pt x="420" y="181"/>
                  <a:pt x="431" y="181"/>
                </a:cubicBezTo>
                <a:cubicBezTo>
                  <a:pt x="433" y="181"/>
                  <a:pt x="436" y="181"/>
                  <a:pt x="438" y="181"/>
                </a:cubicBezTo>
                <a:cubicBezTo>
                  <a:pt x="443" y="181"/>
                  <a:pt x="448" y="181"/>
                  <a:pt x="453" y="181"/>
                </a:cubicBezTo>
                <a:cubicBezTo>
                  <a:pt x="454" y="181"/>
                  <a:pt x="455" y="180"/>
                  <a:pt x="456" y="180"/>
                </a:cubicBezTo>
                <a:cubicBezTo>
                  <a:pt x="460" y="181"/>
                  <a:pt x="465" y="180"/>
                  <a:pt x="470" y="180"/>
                </a:cubicBezTo>
                <a:cubicBezTo>
                  <a:pt x="472" y="180"/>
                  <a:pt x="473" y="181"/>
                  <a:pt x="475" y="181"/>
                </a:cubicBezTo>
                <a:cubicBezTo>
                  <a:pt x="477" y="181"/>
                  <a:pt x="479" y="181"/>
                  <a:pt x="481" y="181"/>
                </a:cubicBezTo>
                <a:cubicBezTo>
                  <a:pt x="484" y="181"/>
                  <a:pt x="488" y="181"/>
                  <a:pt x="491" y="181"/>
                </a:cubicBezTo>
                <a:cubicBezTo>
                  <a:pt x="493" y="181"/>
                  <a:pt x="495" y="181"/>
                  <a:pt x="498" y="181"/>
                </a:cubicBezTo>
                <a:cubicBezTo>
                  <a:pt x="499" y="181"/>
                  <a:pt x="501" y="181"/>
                  <a:pt x="502" y="181"/>
                </a:cubicBezTo>
                <a:cubicBezTo>
                  <a:pt x="505" y="181"/>
                  <a:pt x="507" y="181"/>
                  <a:pt x="510" y="181"/>
                </a:cubicBezTo>
                <a:cubicBezTo>
                  <a:pt x="511" y="181"/>
                  <a:pt x="513" y="182"/>
                  <a:pt x="515" y="182"/>
                </a:cubicBezTo>
                <a:cubicBezTo>
                  <a:pt x="516" y="182"/>
                  <a:pt x="517" y="182"/>
                  <a:pt x="519" y="182"/>
                </a:cubicBezTo>
                <a:cubicBezTo>
                  <a:pt x="520" y="182"/>
                  <a:pt x="522" y="182"/>
                  <a:pt x="523" y="182"/>
                </a:cubicBezTo>
                <a:cubicBezTo>
                  <a:pt x="524" y="182"/>
                  <a:pt x="526" y="182"/>
                  <a:pt x="527" y="182"/>
                </a:cubicBezTo>
                <a:cubicBezTo>
                  <a:pt x="530" y="182"/>
                  <a:pt x="533" y="182"/>
                  <a:pt x="535" y="182"/>
                </a:cubicBezTo>
                <a:cubicBezTo>
                  <a:pt x="540" y="182"/>
                  <a:pt x="544" y="182"/>
                  <a:pt x="548" y="182"/>
                </a:cubicBezTo>
                <a:cubicBezTo>
                  <a:pt x="550" y="182"/>
                  <a:pt x="552" y="182"/>
                  <a:pt x="554" y="182"/>
                </a:cubicBezTo>
                <a:cubicBezTo>
                  <a:pt x="556" y="182"/>
                  <a:pt x="557" y="182"/>
                  <a:pt x="558" y="182"/>
                </a:cubicBezTo>
                <a:cubicBezTo>
                  <a:pt x="560" y="182"/>
                  <a:pt x="561" y="182"/>
                  <a:pt x="562" y="182"/>
                </a:cubicBezTo>
                <a:cubicBezTo>
                  <a:pt x="562" y="182"/>
                  <a:pt x="563" y="182"/>
                  <a:pt x="563" y="183"/>
                </a:cubicBezTo>
                <a:cubicBezTo>
                  <a:pt x="564" y="184"/>
                  <a:pt x="563" y="186"/>
                  <a:pt x="563" y="188"/>
                </a:cubicBezTo>
                <a:cubicBezTo>
                  <a:pt x="563" y="194"/>
                  <a:pt x="563" y="200"/>
                  <a:pt x="563" y="206"/>
                </a:cubicBezTo>
                <a:cubicBezTo>
                  <a:pt x="563" y="210"/>
                  <a:pt x="563" y="214"/>
                  <a:pt x="563" y="218"/>
                </a:cubicBezTo>
                <a:cubicBezTo>
                  <a:pt x="563" y="219"/>
                  <a:pt x="563" y="220"/>
                  <a:pt x="563" y="221"/>
                </a:cubicBezTo>
                <a:cubicBezTo>
                  <a:pt x="563" y="224"/>
                  <a:pt x="563" y="226"/>
                  <a:pt x="563" y="229"/>
                </a:cubicBezTo>
                <a:cubicBezTo>
                  <a:pt x="563" y="232"/>
                  <a:pt x="563" y="234"/>
                  <a:pt x="563" y="237"/>
                </a:cubicBezTo>
                <a:cubicBezTo>
                  <a:pt x="563" y="240"/>
                  <a:pt x="563" y="244"/>
                  <a:pt x="564" y="247"/>
                </a:cubicBezTo>
                <a:cubicBezTo>
                  <a:pt x="563" y="249"/>
                  <a:pt x="563" y="250"/>
                  <a:pt x="563" y="251"/>
                </a:cubicBezTo>
                <a:cubicBezTo>
                  <a:pt x="563" y="254"/>
                  <a:pt x="564" y="256"/>
                  <a:pt x="563" y="258"/>
                </a:cubicBezTo>
                <a:cubicBezTo>
                  <a:pt x="563" y="260"/>
                  <a:pt x="563" y="262"/>
                  <a:pt x="563" y="265"/>
                </a:cubicBezTo>
                <a:cubicBezTo>
                  <a:pt x="563" y="267"/>
                  <a:pt x="563" y="270"/>
                  <a:pt x="563" y="273"/>
                </a:cubicBezTo>
                <a:cubicBezTo>
                  <a:pt x="563" y="275"/>
                  <a:pt x="563" y="277"/>
                  <a:pt x="563" y="279"/>
                </a:cubicBezTo>
                <a:cubicBezTo>
                  <a:pt x="563" y="283"/>
                  <a:pt x="563" y="286"/>
                  <a:pt x="563" y="290"/>
                </a:cubicBezTo>
                <a:cubicBezTo>
                  <a:pt x="563" y="291"/>
                  <a:pt x="563" y="292"/>
                  <a:pt x="563" y="293"/>
                </a:cubicBezTo>
                <a:cubicBezTo>
                  <a:pt x="563" y="296"/>
                  <a:pt x="563" y="299"/>
                  <a:pt x="563" y="302"/>
                </a:cubicBezTo>
                <a:cubicBezTo>
                  <a:pt x="563" y="307"/>
                  <a:pt x="563" y="312"/>
                  <a:pt x="563" y="317"/>
                </a:cubicBezTo>
                <a:cubicBezTo>
                  <a:pt x="563" y="318"/>
                  <a:pt x="563" y="319"/>
                  <a:pt x="563" y="320"/>
                </a:cubicBezTo>
                <a:cubicBezTo>
                  <a:pt x="563" y="322"/>
                  <a:pt x="563" y="324"/>
                  <a:pt x="563" y="327"/>
                </a:cubicBezTo>
                <a:cubicBezTo>
                  <a:pt x="563" y="329"/>
                  <a:pt x="563" y="332"/>
                  <a:pt x="563" y="335"/>
                </a:cubicBezTo>
                <a:cubicBezTo>
                  <a:pt x="563" y="337"/>
                  <a:pt x="563" y="339"/>
                  <a:pt x="563" y="341"/>
                </a:cubicBezTo>
                <a:cubicBezTo>
                  <a:pt x="563" y="342"/>
                  <a:pt x="563" y="343"/>
                  <a:pt x="563" y="344"/>
                </a:cubicBezTo>
                <a:cubicBezTo>
                  <a:pt x="563" y="345"/>
                  <a:pt x="563" y="346"/>
                  <a:pt x="563" y="348"/>
                </a:cubicBezTo>
                <a:cubicBezTo>
                  <a:pt x="563" y="353"/>
                  <a:pt x="562" y="358"/>
                  <a:pt x="562" y="364"/>
                </a:cubicBezTo>
                <a:cubicBezTo>
                  <a:pt x="562" y="366"/>
                  <a:pt x="562" y="369"/>
                  <a:pt x="563" y="372"/>
                </a:cubicBezTo>
                <a:cubicBezTo>
                  <a:pt x="563" y="373"/>
                  <a:pt x="563" y="374"/>
                  <a:pt x="563" y="375"/>
                </a:cubicBezTo>
                <a:cubicBezTo>
                  <a:pt x="563" y="377"/>
                  <a:pt x="563" y="378"/>
                  <a:pt x="563" y="380"/>
                </a:cubicBezTo>
                <a:cubicBezTo>
                  <a:pt x="563" y="381"/>
                  <a:pt x="563" y="382"/>
                  <a:pt x="563" y="383"/>
                </a:cubicBezTo>
                <a:cubicBezTo>
                  <a:pt x="563" y="385"/>
                  <a:pt x="563" y="387"/>
                  <a:pt x="562" y="389"/>
                </a:cubicBezTo>
                <a:cubicBezTo>
                  <a:pt x="562" y="392"/>
                  <a:pt x="563" y="395"/>
                  <a:pt x="563" y="397"/>
                </a:cubicBezTo>
                <a:cubicBezTo>
                  <a:pt x="563" y="405"/>
                  <a:pt x="562" y="412"/>
                  <a:pt x="562" y="420"/>
                </a:cubicBezTo>
                <a:cubicBezTo>
                  <a:pt x="562" y="423"/>
                  <a:pt x="563" y="426"/>
                  <a:pt x="563" y="429"/>
                </a:cubicBezTo>
                <a:cubicBezTo>
                  <a:pt x="562" y="431"/>
                  <a:pt x="562" y="432"/>
                  <a:pt x="562" y="434"/>
                </a:cubicBezTo>
                <a:cubicBezTo>
                  <a:pt x="562" y="438"/>
                  <a:pt x="562" y="441"/>
                  <a:pt x="562" y="445"/>
                </a:cubicBezTo>
                <a:cubicBezTo>
                  <a:pt x="562" y="447"/>
                  <a:pt x="562" y="449"/>
                  <a:pt x="562" y="451"/>
                </a:cubicBezTo>
                <a:cubicBezTo>
                  <a:pt x="562" y="458"/>
                  <a:pt x="562" y="465"/>
                  <a:pt x="562" y="472"/>
                </a:cubicBezTo>
                <a:cubicBezTo>
                  <a:pt x="562" y="478"/>
                  <a:pt x="561" y="483"/>
                  <a:pt x="561" y="488"/>
                </a:cubicBezTo>
                <a:cubicBezTo>
                  <a:pt x="561" y="491"/>
                  <a:pt x="562" y="493"/>
                  <a:pt x="562" y="496"/>
                </a:cubicBezTo>
                <a:cubicBezTo>
                  <a:pt x="562" y="497"/>
                  <a:pt x="562" y="498"/>
                  <a:pt x="562" y="499"/>
                </a:cubicBezTo>
                <a:cubicBezTo>
                  <a:pt x="562" y="501"/>
                  <a:pt x="562" y="503"/>
                  <a:pt x="561" y="505"/>
                </a:cubicBezTo>
                <a:cubicBezTo>
                  <a:pt x="561" y="510"/>
                  <a:pt x="562" y="515"/>
                  <a:pt x="562" y="519"/>
                </a:cubicBezTo>
                <a:cubicBezTo>
                  <a:pt x="562" y="525"/>
                  <a:pt x="562" y="530"/>
                  <a:pt x="562" y="536"/>
                </a:cubicBezTo>
                <a:cubicBezTo>
                  <a:pt x="561" y="538"/>
                  <a:pt x="561" y="539"/>
                  <a:pt x="561" y="541"/>
                </a:cubicBezTo>
                <a:cubicBezTo>
                  <a:pt x="561" y="542"/>
                  <a:pt x="562" y="543"/>
                  <a:pt x="562" y="544"/>
                </a:cubicBezTo>
                <a:cubicBezTo>
                  <a:pt x="562" y="547"/>
                  <a:pt x="561" y="550"/>
                  <a:pt x="561" y="554"/>
                </a:cubicBezTo>
                <a:cubicBezTo>
                  <a:pt x="561" y="557"/>
                  <a:pt x="562" y="560"/>
                  <a:pt x="561" y="562"/>
                </a:cubicBezTo>
                <a:cubicBezTo>
                  <a:pt x="561" y="564"/>
                  <a:pt x="561" y="566"/>
                  <a:pt x="560" y="568"/>
                </a:cubicBezTo>
                <a:cubicBezTo>
                  <a:pt x="560" y="570"/>
                  <a:pt x="560" y="572"/>
                  <a:pt x="560" y="574"/>
                </a:cubicBezTo>
                <a:cubicBezTo>
                  <a:pt x="559" y="577"/>
                  <a:pt x="557" y="581"/>
                  <a:pt x="555" y="584"/>
                </a:cubicBezTo>
                <a:cubicBezTo>
                  <a:pt x="554" y="587"/>
                  <a:pt x="551" y="588"/>
                  <a:pt x="549" y="590"/>
                </a:cubicBezTo>
                <a:cubicBezTo>
                  <a:pt x="548" y="591"/>
                  <a:pt x="547" y="592"/>
                  <a:pt x="546" y="593"/>
                </a:cubicBezTo>
                <a:cubicBezTo>
                  <a:pt x="543" y="595"/>
                  <a:pt x="541" y="597"/>
                  <a:pt x="539" y="598"/>
                </a:cubicBezTo>
                <a:cubicBezTo>
                  <a:pt x="537" y="599"/>
                  <a:pt x="536" y="599"/>
                  <a:pt x="534" y="600"/>
                </a:cubicBezTo>
                <a:cubicBezTo>
                  <a:pt x="531" y="601"/>
                  <a:pt x="528" y="603"/>
                  <a:pt x="524" y="604"/>
                </a:cubicBezTo>
                <a:cubicBezTo>
                  <a:pt x="521" y="605"/>
                  <a:pt x="518" y="606"/>
                  <a:pt x="515" y="607"/>
                </a:cubicBezTo>
                <a:cubicBezTo>
                  <a:pt x="514" y="607"/>
                  <a:pt x="513" y="608"/>
                  <a:pt x="513" y="608"/>
                </a:cubicBezTo>
                <a:cubicBezTo>
                  <a:pt x="511" y="608"/>
                  <a:pt x="509" y="609"/>
                  <a:pt x="508" y="610"/>
                </a:cubicBezTo>
                <a:cubicBezTo>
                  <a:pt x="506" y="610"/>
                  <a:pt x="505" y="610"/>
                  <a:pt x="503" y="610"/>
                </a:cubicBezTo>
                <a:lnTo>
                  <a:pt x="503" y="610"/>
                </a:lnTo>
                <a:close/>
                <a:moveTo>
                  <a:pt x="510" y="633"/>
                </a:moveTo>
                <a:lnTo>
                  <a:pt x="510" y="633"/>
                </a:lnTo>
                <a:cubicBezTo>
                  <a:pt x="511" y="633"/>
                  <a:pt x="512" y="632"/>
                  <a:pt x="514" y="632"/>
                </a:cubicBezTo>
                <a:cubicBezTo>
                  <a:pt x="515" y="631"/>
                  <a:pt x="516" y="630"/>
                  <a:pt x="517" y="629"/>
                </a:cubicBezTo>
                <a:cubicBezTo>
                  <a:pt x="519" y="628"/>
                  <a:pt x="521" y="627"/>
                  <a:pt x="523" y="625"/>
                </a:cubicBezTo>
                <a:cubicBezTo>
                  <a:pt x="523" y="625"/>
                  <a:pt x="523" y="625"/>
                  <a:pt x="523" y="625"/>
                </a:cubicBezTo>
                <a:cubicBezTo>
                  <a:pt x="523" y="625"/>
                  <a:pt x="523" y="625"/>
                  <a:pt x="523" y="625"/>
                </a:cubicBezTo>
                <a:lnTo>
                  <a:pt x="520" y="625"/>
                </a:lnTo>
                <a:cubicBezTo>
                  <a:pt x="519" y="625"/>
                  <a:pt x="517" y="625"/>
                  <a:pt x="516" y="625"/>
                </a:cubicBezTo>
                <a:cubicBezTo>
                  <a:pt x="515" y="625"/>
                  <a:pt x="514" y="625"/>
                  <a:pt x="513" y="625"/>
                </a:cubicBezTo>
                <a:cubicBezTo>
                  <a:pt x="511" y="625"/>
                  <a:pt x="509" y="625"/>
                  <a:pt x="507" y="625"/>
                </a:cubicBezTo>
                <a:cubicBezTo>
                  <a:pt x="506" y="625"/>
                  <a:pt x="505" y="625"/>
                  <a:pt x="503" y="625"/>
                </a:cubicBezTo>
                <a:cubicBezTo>
                  <a:pt x="509" y="624"/>
                  <a:pt x="516" y="622"/>
                  <a:pt x="522" y="620"/>
                </a:cubicBezTo>
                <a:lnTo>
                  <a:pt x="522" y="620"/>
                </a:lnTo>
                <a:lnTo>
                  <a:pt x="522" y="620"/>
                </a:lnTo>
                <a:cubicBezTo>
                  <a:pt x="524" y="621"/>
                  <a:pt x="529" y="621"/>
                  <a:pt x="531" y="621"/>
                </a:cubicBezTo>
                <a:cubicBezTo>
                  <a:pt x="532" y="620"/>
                  <a:pt x="541" y="614"/>
                  <a:pt x="537" y="614"/>
                </a:cubicBezTo>
                <a:cubicBezTo>
                  <a:pt x="536" y="615"/>
                  <a:pt x="536" y="615"/>
                  <a:pt x="536" y="615"/>
                </a:cubicBezTo>
                <a:cubicBezTo>
                  <a:pt x="543" y="611"/>
                  <a:pt x="549" y="607"/>
                  <a:pt x="555" y="602"/>
                </a:cubicBezTo>
                <a:cubicBezTo>
                  <a:pt x="562" y="596"/>
                  <a:pt x="568" y="591"/>
                  <a:pt x="571" y="585"/>
                </a:cubicBezTo>
                <a:cubicBezTo>
                  <a:pt x="572" y="585"/>
                  <a:pt x="573" y="585"/>
                  <a:pt x="573" y="585"/>
                </a:cubicBezTo>
                <a:cubicBezTo>
                  <a:pt x="575" y="584"/>
                  <a:pt x="583" y="577"/>
                  <a:pt x="583" y="575"/>
                </a:cubicBezTo>
                <a:lnTo>
                  <a:pt x="583" y="575"/>
                </a:lnTo>
                <a:lnTo>
                  <a:pt x="583" y="574"/>
                </a:lnTo>
                <a:cubicBezTo>
                  <a:pt x="581" y="574"/>
                  <a:pt x="578" y="574"/>
                  <a:pt x="576" y="574"/>
                </a:cubicBezTo>
                <a:cubicBezTo>
                  <a:pt x="576" y="573"/>
                  <a:pt x="576" y="572"/>
                  <a:pt x="577" y="570"/>
                </a:cubicBezTo>
                <a:cubicBezTo>
                  <a:pt x="579" y="571"/>
                  <a:pt x="584" y="571"/>
                  <a:pt x="586" y="571"/>
                </a:cubicBezTo>
                <a:cubicBezTo>
                  <a:pt x="587" y="570"/>
                  <a:pt x="592" y="565"/>
                  <a:pt x="591" y="563"/>
                </a:cubicBezTo>
                <a:cubicBezTo>
                  <a:pt x="591" y="562"/>
                  <a:pt x="582" y="562"/>
                  <a:pt x="580" y="562"/>
                </a:cubicBezTo>
                <a:cubicBezTo>
                  <a:pt x="580" y="562"/>
                  <a:pt x="579" y="562"/>
                  <a:pt x="578" y="563"/>
                </a:cubicBezTo>
                <a:cubicBezTo>
                  <a:pt x="578" y="561"/>
                  <a:pt x="578" y="560"/>
                  <a:pt x="578" y="558"/>
                </a:cubicBezTo>
                <a:cubicBezTo>
                  <a:pt x="583" y="558"/>
                  <a:pt x="587" y="559"/>
                  <a:pt x="592" y="559"/>
                </a:cubicBezTo>
                <a:cubicBezTo>
                  <a:pt x="593" y="559"/>
                  <a:pt x="594" y="558"/>
                  <a:pt x="595" y="558"/>
                </a:cubicBezTo>
                <a:cubicBezTo>
                  <a:pt x="597" y="558"/>
                  <a:pt x="601" y="553"/>
                  <a:pt x="601" y="551"/>
                </a:cubicBezTo>
                <a:cubicBezTo>
                  <a:pt x="599" y="551"/>
                  <a:pt x="597" y="551"/>
                  <a:pt x="594" y="551"/>
                </a:cubicBezTo>
                <a:cubicBezTo>
                  <a:pt x="593" y="551"/>
                  <a:pt x="591" y="551"/>
                  <a:pt x="589" y="551"/>
                </a:cubicBezTo>
                <a:cubicBezTo>
                  <a:pt x="586" y="551"/>
                  <a:pt x="582" y="550"/>
                  <a:pt x="578" y="550"/>
                </a:cubicBezTo>
                <a:cubicBezTo>
                  <a:pt x="578" y="549"/>
                  <a:pt x="578" y="548"/>
                  <a:pt x="578" y="547"/>
                </a:cubicBezTo>
                <a:cubicBezTo>
                  <a:pt x="581" y="547"/>
                  <a:pt x="585" y="547"/>
                  <a:pt x="586" y="547"/>
                </a:cubicBezTo>
                <a:cubicBezTo>
                  <a:pt x="588" y="546"/>
                  <a:pt x="592" y="547"/>
                  <a:pt x="594" y="547"/>
                </a:cubicBezTo>
                <a:cubicBezTo>
                  <a:pt x="595" y="547"/>
                  <a:pt x="599" y="548"/>
                  <a:pt x="601" y="548"/>
                </a:cubicBezTo>
                <a:cubicBezTo>
                  <a:pt x="602" y="548"/>
                  <a:pt x="603" y="548"/>
                  <a:pt x="603" y="547"/>
                </a:cubicBezTo>
                <a:cubicBezTo>
                  <a:pt x="605" y="547"/>
                  <a:pt x="607" y="544"/>
                  <a:pt x="607" y="542"/>
                </a:cubicBezTo>
                <a:cubicBezTo>
                  <a:pt x="608" y="542"/>
                  <a:pt x="608" y="541"/>
                  <a:pt x="608" y="541"/>
                </a:cubicBezTo>
                <a:lnTo>
                  <a:pt x="608" y="540"/>
                </a:lnTo>
                <a:cubicBezTo>
                  <a:pt x="606" y="540"/>
                  <a:pt x="604" y="540"/>
                  <a:pt x="602" y="540"/>
                </a:cubicBezTo>
                <a:cubicBezTo>
                  <a:pt x="595" y="539"/>
                  <a:pt x="586" y="539"/>
                  <a:pt x="578" y="539"/>
                </a:cubicBezTo>
                <a:lnTo>
                  <a:pt x="578" y="535"/>
                </a:lnTo>
                <a:cubicBezTo>
                  <a:pt x="580" y="536"/>
                  <a:pt x="584" y="535"/>
                  <a:pt x="585" y="535"/>
                </a:cubicBezTo>
                <a:cubicBezTo>
                  <a:pt x="589" y="536"/>
                  <a:pt x="594" y="536"/>
                  <a:pt x="598" y="536"/>
                </a:cubicBezTo>
                <a:cubicBezTo>
                  <a:pt x="602" y="536"/>
                  <a:pt x="607" y="537"/>
                  <a:pt x="610" y="536"/>
                </a:cubicBezTo>
                <a:cubicBezTo>
                  <a:pt x="613" y="536"/>
                  <a:pt x="616" y="529"/>
                  <a:pt x="617" y="529"/>
                </a:cubicBezTo>
                <a:cubicBezTo>
                  <a:pt x="617" y="528"/>
                  <a:pt x="617" y="528"/>
                  <a:pt x="616" y="528"/>
                </a:cubicBezTo>
                <a:cubicBezTo>
                  <a:pt x="615" y="527"/>
                  <a:pt x="613" y="528"/>
                  <a:pt x="611" y="527"/>
                </a:cubicBezTo>
                <a:cubicBezTo>
                  <a:pt x="608" y="527"/>
                  <a:pt x="604" y="527"/>
                  <a:pt x="601" y="527"/>
                </a:cubicBezTo>
                <a:cubicBezTo>
                  <a:pt x="597" y="527"/>
                  <a:pt x="594" y="527"/>
                  <a:pt x="590" y="527"/>
                </a:cubicBezTo>
                <a:cubicBezTo>
                  <a:pt x="589" y="527"/>
                  <a:pt x="587" y="527"/>
                  <a:pt x="586" y="527"/>
                </a:cubicBezTo>
                <a:cubicBezTo>
                  <a:pt x="584" y="527"/>
                  <a:pt x="580" y="527"/>
                  <a:pt x="579" y="527"/>
                </a:cubicBezTo>
                <a:cubicBezTo>
                  <a:pt x="578" y="527"/>
                  <a:pt x="578" y="527"/>
                  <a:pt x="578" y="527"/>
                </a:cubicBezTo>
                <a:cubicBezTo>
                  <a:pt x="578" y="526"/>
                  <a:pt x="578" y="524"/>
                  <a:pt x="578" y="523"/>
                </a:cubicBezTo>
                <a:cubicBezTo>
                  <a:pt x="581" y="523"/>
                  <a:pt x="584" y="523"/>
                  <a:pt x="585" y="524"/>
                </a:cubicBezTo>
                <a:cubicBezTo>
                  <a:pt x="590" y="524"/>
                  <a:pt x="595" y="524"/>
                  <a:pt x="600" y="524"/>
                </a:cubicBezTo>
                <a:cubicBezTo>
                  <a:pt x="602" y="523"/>
                  <a:pt x="609" y="524"/>
                  <a:pt x="612" y="524"/>
                </a:cubicBezTo>
                <a:cubicBezTo>
                  <a:pt x="614" y="523"/>
                  <a:pt x="616" y="524"/>
                  <a:pt x="618" y="523"/>
                </a:cubicBezTo>
                <a:cubicBezTo>
                  <a:pt x="620" y="523"/>
                  <a:pt x="623" y="518"/>
                  <a:pt x="623" y="516"/>
                </a:cubicBezTo>
                <a:cubicBezTo>
                  <a:pt x="621" y="516"/>
                  <a:pt x="619" y="515"/>
                  <a:pt x="617" y="515"/>
                </a:cubicBezTo>
                <a:cubicBezTo>
                  <a:pt x="614" y="516"/>
                  <a:pt x="611" y="515"/>
                  <a:pt x="608" y="515"/>
                </a:cubicBezTo>
                <a:cubicBezTo>
                  <a:pt x="606" y="516"/>
                  <a:pt x="604" y="516"/>
                  <a:pt x="601" y="516"/>
                </a:cubicBezTo>
                <a:cubicBezTo>
                  <a:pt x="598" y="516"/>
                  <a:pt x="596" y="516"/>
                  <a:pt x="593" y="515"/>
                </a:cubicBezTo>
                <a:cubicBezTo>
                  <a:pt x="591" y="516"/>
                  <a:pt x="589" y="516"/>
                  <a:pt x="587" y="516"/>
                </a:cubicBezTo>
                <a:cubicBezTo>
                  <a:pt x="585" y="516"/>
                  <a:pt x="584" y="516"/>
                  <a:pt x="582" y="516"/>
                </a:cubicBezTo>
                <a:cubicBezTo>
                  <a:pt x="581" y="516"/>
                  <a:pt x="580" y="516"/>
                  <a:pt x="578" y="516"/>
                </a:cubicBezTo>
                <a:cubicBezTo>
                  <a:pt x="578" y="515"/>
                  <a:pt x="578" y="514"/>
                  <a:pt x="578" y="512"/>
                </a:cubicBezTo>
                <a:cubicBezTo>
                  <a:pt x="583" y="512"/>
                  <a:pt x="588" y="512"/>
                  <a:pt x="592" y="512"/>
                </a:cubicBezTo>
                <a:cubicBezTo>
                  <a:pt x="594" y="511"/>
                  <a:pt x="596" y="512"/>
                  <a:pt x="598" y="512"/>
                </a:cubicBezTo>
                <a:cubicBezTo>
                  <a:pt x="599" y="511"/>
                  <a:pt x="602" y="512"/>
                  <a:pt x="604" y="512"/>
                </a:cubicBezTo>
                <a:cubicBezTo>
                  <a:pt x="605" y="511"/>
                  <a:pt x="609" y="512"/>
                  <a:pt x="611" y="512"/>
                </a:cubicBezTo>
                <a:cubicBezTo>
                  <a:pt x="612" y="511"/>
                  <a:pt x="617" y="512"/>
                  <a:pt x="619" y="512"/>
                </a:cubicBezTo>
                <a:cubicBezTo>
                  <a:pt x="620" y="512"/>
                  <a:pt x="622" y="512"/>
                  <a:pt x="624" y="512"/>
                </a:cubicBezTo>
                <a:cubicBezTo>
                  <a:pt x="625" y="511"/>
                  <a:pt x="625" y="511"/>
                  <a:pt x="626" y="510"/>
                </a:cubicBezTo>
                <a:cubicBezTo>
                  <a:pt x="627" y="509"/>
                  <a:pt x="629" y="505"/>
                  <a:pt x="628" y="504"/>
                </a:cubicBezTo>
                <a:cubicBezTo>
                  <a:pt x="627" y="503"/>
                  <a:pt x="626" y="503"/>
                  <a:pt x="625" y="503"/>
                </a:cubicBezTo>
                <a:cubicBezTo>
                  <a:pt x="624" y="503"/>
                  <a:pt x="622" y="503"/>
                  <a:pt x="621" y="503"/>
                </a:cubicBezTo>
                <a:cubicBezTo>
                  <a:pt x="618" y="503"/>
                  <a:pt x="615" y="503"/>
                  <a:pt x="612" y="503"/>
                </a:cubicBezTo>
                <a:cubicBezTo>
                  <a:pt x="607" y="503"/>
                  <a:pt x="601" y="503"/>
                  <a:pt x="595" y="503"/>
                </a:cubicBezTo>
                <a:cubicBezTo>
                  <a:pt x="594" y="503"/>
                  <a:pt x="592" y="503"/>
                  <a:pt x="591" y="504"/>
                </a:cubicBezTo>
                <a:cubicBezTo>
                  <a:pt x="588" y="504"/>
                  <a:pt x="585" y="503"/>
                  <a:pt x="583" y="504"/>
                </a:cubicBezTo>
                <a:cubicBezTo>
                  <a:pt x="581" y="504"/>
                  <a:pt x="580" y="504"/>
                  <a:pt x="578" y="505"/>
                </a:cubicBezTo>
                <a:cubicBezTo>
                  <a:pt x="578" y="503"/>
                  <a:pt x="578" y="502"/>
                  <a:pt x="578" y="500"/>
                </a:cubicBezTo>
                <a:cubicBezTo>
                  <a:pt x="583" y="500"/>
                  <a:pt x="587" y="500"/>
                  <a:pt x="591" y="500"/>
                </a:cubicBezTo>
                <a:cubicBezTo>
                  <a:pt x="592" y="500"/>
                  <a:pt x="594" y="500"/>
                  <a:pt x="595" y="500"/>
                </a:cubicBezTo>
                <a:cubicBezTo>
                  <a:pt x="597" y="500"/>
                  <a:pt x="598" y="500"/>
                  <a:pt x="600" y="500"/>
                </a:cubicBezTo>
                <a:cubicBezTo>
                  <a:pt x="601" y="500"/>
                  <a:pt x="601" y="500"/>
                  <a:pt x="602" y="500"/>
                </a:cubicBezTo>
                <a:cubicBezTo>
                  <a:pt x="603" y="499"/>
                  <a:pt x="608" y="500"/>
                  <a:pt x="610" y="500"/>
                </a:cubicBezTo>
                <a:cubicBezTo>
                  <a:pt x="611" y="499"/>
                  <a:pt x="612" y="499"/>
                  <a:pt x="613" y="499"/>
                </a:cubicBezTo>
                <a:cubicBezTo>
                  <a:pt x="616" y="499"/>
                  <a:pt x="619" y="499"/>
                  <a:pt x="622" y="499"/>
                </a:cubicBezTo>
                <a:cubicBezTo>
                  <a:pt x="624" y="499"/>
                  <a:pt x="625" y="499"/>
                  <a:pt x="627" y="500"/>
                </a:cubicBezTo>
                <a:cubicBezTo>
                  <a:pt x="628" y="499"/>
                  <a:pt x="628" y="500"/>
                  <a:pt x="629" y="500"/>
                </a:cubicBezTo>
                <a:cubicBezTo>
                  <a:pt x="631" y="499"/>
                  <a:pt x="631" y="498"/>
                  <a:pt x="632" y="496"/>
                </a:cubicBezTo>
                <a:cubicBezTo>
                  <a:pt x="632" y="496"/>
                  <a:pt x="633" y="493"/>
                  <a:pt x="633" y="492"/>
                </a:cubicBezTo>
                <a:cubicBezTo>
                  <a:pt x="633" y="492"/>
                  <a:pt x="633" y="492"/>
                  <a:pt x="632" y="492"/>
                </a:cubicBezTo>
                <a:cubicBezTo>
                  <a:pt x="630" y="491"/>
                  <a:pt x="625" y="491"/>
                  <a:pt x="622" y="492"/>
                </a:cubicBezTo>
                <a:cubicBezTo>
                  <a:pt x="619" y="492"/>
                  <a:pt x="616" y="492"/>
                  <a:pt x="613" y="492"/>
                </a:cubicBezTo>
                <a:cubicBezTo>
                  <a:pt x="611" y="492"/>
                  <a:pt x="610" y="491"/>
                  <a:pt x="608" y="491"/>
                </a:cubicBezTo>
                <a:cubicBezTo>
                  <a:pt x="606" y="491"/>
                  <a:pt x="604" y="491"/>
                  <a:pt x="602" y="492"/>
                </a:cubicBezTo>
                <a:cubicBezTo>
                  <a:pt x="599" y="492"/>
                  <a:pt x="596" y="491"/>
                  <a:pt x="593" y="491"/>
                </a:cubicBezTo>
                <a:cubicBezTo>
                  <a:pt x="591" y="491"/>
                  <a:pt x="590" y="491"/>
                  <a:pt x="589" y="491"/>
                </a:cubicBezTo>
                <a:cubicBezTo>
                  <a:pt x="587" y="492"/>
                  <a:pt x="579" y="491"/>
                  <a:pt x="578" y="492"/>
                </a:cubicBezTo>
                <a:cubicBezTo>
                  <a:pt x="578" y="492"/>
                  <a:pt x="578" y="493"/>
                  <a:pt x="578" y="493"/>
                </a:cubicBezTo>
                <a:lnTo>
                  <a:pt x="578" y="487"/>
                </a:lnTo>
                <a:cubicBezTo>
                  <a:pt x="579" y="488"/>
                  <a:pt x="584" y="488"/>
                  <a:pt x="585" y="488"/>
                </a:cubicBezTo>
                <a:cubicBezTo>
                  <a:pt x="586" y="487"/>
                  <a:pt x="587" y="488"/>
                  <a:pt x="588" y="488"/>
                </a:cubicBezTo>
                <a:cubicBezTo>
                  <a:pt x="590" y="487"/>
                  <a:pt x="593" y="488"/>
                  <a:pt x="595" y="488"/>
                </a:cubicBezTo>
                <a:cubicBezTo>
                  <a:pt x="597" y="488"/>
                  <a:pt x="600" y="488"/>
                  <a:pt x="602" y="488"/>
                </a:cubicBezTo>
                <a:cubicBezTo>
                  <a:pt x="603" y="488"/>
                  <a:pt x="604" y="488"/>
                  <a:pt x="604" y="488"/>
                </a:cubicBezTo>
                <a:cubicBezTo>
                  <a:pt x="606" y="487"/>
                  <a:pt x="607" y="488"/>
                  <a:pt x="609" y="488"/>
                </a:cubicBezTo>
                <a:cubicBezTo>
                  <a:pt x="611" y="488"/>
                  <a:pt x="614" y="488"/>
                  <a:pt x="617" y="488"/>
                </a:cubicBezTo>
                <a:cubicBezTo>
                  <a:pt x="617" y="488"/>
                  <a:pt x="618" y="488"/>
                  <a:pt x="618" y="488"/>
                </a:cubicBezTo>
                <a:cubicBezTo>
                  <a:pt x="619" y="487"/>
                  <a:pt x="621" y="488"/>
                  <a:pt x="622" y="488"/>
                </a:cubicBezTo>
                <a:cubicBezTo>
                  <a:pt x="623" y="487"/>
                  <a:pt x="624" y="487"/>
                  <a:pt x="625" y="487"/>
                </a:cubicBezTo>
                <a:cubicBezTo>
                  <a:pt x="628" y="487"/>
                  <a:pt x="630" y="487"/>
                  <a:pt x="633" y="487"/>
                </a:cubicBezTo>
                <a:cubicBezTo>
                  <a:pt x="634" y="487"/>
                  <a:pt x="635" y="487"/>
                  <a:pt x="636" y="486"/>
                </a:cubicBezTo>
                <a:cubicBezTo>
                  <a:pt x="637" y="485"/>
                  <a:pt x="638" y="481"/>
                  <a:pt x="638" y="479"/>
                </a:cubicBezTo>
                <a:cubicBezTo>
                  <a:pt x="637" y="479"/>
                  <a:pt x="635" y="479"/>
                  <a:pt x="633" y="479"/>
                </a:cubicBezTo>
                <a:cubicBezTo>
                  <a:pt x="631" y="479"/>
                  <a:pt x="630" y="479"/>
                  <a:pt x="629" y="479"/>
                </a:cubicBezTo>
                <a:cubicBezTo>
                  <a:pt x="627" y="479"/>
                  <a:pt x="624" y="479"/>
                  <a:pt x="622" y="479"/>
                </a:cubicBezTo>
                <a:cubicBezTo>
                  <a:pt x="620" y="479"/>
                  <a:pt x="619" y="479"/>
                  <a:pt x="617" y="479"/>
                </a:cubicBezTo>
                <a:cubicBezTo>
                  <a:pt x="614" y="479"/>
                  <a:pt x="611" y="479"/>
                  <a:pt x="607" y="479"/>
                </a:cubicBezTo>
                <a:cubicBezTo>
                  <a:pt x="606" y="479"/>
                  <a:pt x="604" y="479"/>
                  <a:pt x="603" y="479"/>
                </a:cubicBezTo>
                <a:cubicBezTo>
                  <a:pt x="596" y="479"/>
                  <a:pt x="590" y="479"/>
                  <a:pt x="583" y="479"/>
                </a:cubicBezTo>
                <a:cubicBezTo>
                  <a:pt x="582" y="479"/>
                  <a:pt x="580" y="480"/>
                  <a:pt x="578" y="480"/>
                </a:cubicBezTo>
                <a:lnTo>
                  <a:pt x="578" y="475"/>
                </a:lnTo>
                <a:cubicBezTo>
                  <a:pt x="582" y="476"/>
                  <a:pt x="597" y="476"/>
                  <a:pt x="600" y="476"/>
                </a:cubicBezTo>
                <a:cubicBezTo>
                  <a:pt x="601" y="475"/>
                  <a:pt x="603" y="476"/>
                  <a:pt x="605" y="476"/>
                </a:cubicBezTo>
                <a:cubicBezTo>
                  <a:pt x="606" y="475"/>
                  <a:pt x="608" y="475"/>
                  <a:pt x="609" y="475"/>
                </a:cubicBezTo>
                <a:cubicBezTo>
                  <a:pt x="613" y="475"/>
                  <a:pt x="616" y="475"/>
                  <a:pt x="620" y="476"/>
                </a:cubicBezTo>
                <a:cubicBezTo>
                  <a:pt x="621" y="476"/>
                  <a:pt x="622" y="476"/>
                  <a:pt x="623" y="475"/>
                </a:cubicBezTo>
                <a:cubicBezTo>
                  <a:pt x="625" y="475"/>
                  <a:pt x="629" y="475"/>
                  <a:pt x="631" y="476"/>
                </a:cubicBezTo>
                <a:cubicBezTo>
                  <a:pt x="632" y="475"/>
                  <a:pt x="632" y="475"/>
                  <a:pt x="633" y="475"/>
                </a:cubicBezTo>
                <a:cubicBezTo>
                  <a:pt x="633" y="475"/>
                  <a:pt x="635" y="475"/>
                  <a:pt x="636" y="475"/>
                </a:cubicBezTo>
                <a:cubicBezTo>
                  <a:pt x="637" y="475"/>
                  <a:pt x="639" y="475"/>
                  <a:pt x="640" y="475"/>
                </a:cubicBezTo>
                <a:cubicBezTo>
                  <a:pt x="641" y="474"/>
                  <a:pt x="641" y="472"/>
                  <a:pt x="642" y="471"/>
                </a:cubicBezTo>
                <a:cubicBezTo>
                  <a:pt x="642" y="471"/>
                  <a:pt x="642" y="469"/>
                  <a:pt x="642" y="468"/>
                </a:cubicBezTo>
                <a:cubicBezTo>
                  <a:pt x="641" y="467"/>
                  <a:pt x="630" y="467"/>
                  <a:pt x="628" y="467"/>
                </a:cubicBezTo>
                <a:cubicBezTo>
                  <a:pt x="627" y="467"/>
                  <a:pt x="626" y="467"/>
                  <a:pt x="625" y="467"/>
                </a:cubicBezTo>
                <a:cubicBezTo>
                  <a:pt x="623" y="467"/>
                  <a:pt x="622" y="467"/>
                  <a:pt x="621" y="467"/>
                </a:cubicBezTo>
                <a:cubicBezTo>
                  <a:pt x="620" y="467"/>
                  <a:pt x="618" y="467"/>
                  <a:pt x="616" y="467"/>
                </a:cubicBezTo>
                <a:cubicBezTo>
                  <a:pt x="611" y="468"/>
                  <a:pt x="605" y="468"/>
                  <a:pt x="599" y="468"/>
                </a:cubicBezTo>
                <a:cubicBezTo>
                  <a:pt x="595" y="468"/>
                  <a:pt x="592" y="467"/>
                  <a:pt x="589" y="467"/>
                </a:cubicBezTo>
                <a:cubicBezTo>
                  <a:pt x="585" y="467"/>
                  <a:pt x="582" y="467"/>
                  <a:pt x="578" y="467"/>
                </a:cubicBezTo>
                <a:cubicBezTo>
                  <a:pt x="578" y="466"/>
                  <a:pt x="578" y="464"/>
                  <a:pt x="578" y="463"/>
                </a:cubicBezTo>
                <a:cubicBezTo>
                  <a:pt x="584" y="463"/>
                  <a:pt x="589" y="464"/>
                  <a:pt x="595" y="464"/>
                </a:cubicBezTo>
                <a:cubicBezTo>
                  <a:pt x="597" y="463"/>
                  <a:pt x="599" y="464"/>
                  <a:pt x="601" y="464"/>
                </a:cubicBezTo>
                <a:cubicBezTo>
                  <a:pt x="603" y="463"/>
                  <a:pt x="605" y="464"/>
                  <a:pt x="607" y="464"/>
                </a:cubicBezTo>
                <a:cubicBezTo>
                  <a:pt x="609" y="464"/>
                  <a:pt x="612" y="464"/>
                  <a:pt x="614" y="464"/>
                </a:cubicBezTo>
                <a:cubicBezTo>
                  <a:pt x="616" y="463"/>
                  <a:pt x="623" y="464"/>
                  <a:pt x="625" y="464"/>
                </a:cubicBezTo>
                <a:cubicBezTo>
                  <a:pt x="626" y="464"/>
                  <a:pt x="627" y="464"/>
                  <a:pt x="628" y="464"/>
                </a:cubicBezTo>
                <a:cubicBezTo>
                  <a:pt x="633" y="463"/>
                  <a:pt x="638" y="464"/>
                  <a:pt x="643" y="464"/>
                </a:cubicBezTo>
                <a:cubicBezTo>
                  <a:pt x="644" y="462"/>
                  <a:pt x="645" y="460"/>
                  <a:pt x="646" y="459"/>
                </a:cubicBezTo>
                <a:cubicBezTo>
                  <a:pt x="646" y="458"/>
                  <a:pt x="646" y="457"/>
                  <a:pt x="645" y="456"/>
                </a:cubicBezTo>
                <a:cubicBezTo>
                  <a:pt x="644" y="455"/>
                  <a:pt x="635" y="455"/>
                  <a:pt x="633" y="455"/>
                </a:cubicBezTo>
                <a:cubicBezTo>
                  <a:pt x="630" y="456"/>
                  <a:pt x="627" y="456"/>
                  <a:pt x="624" y="456"/>
                </a:cubicBezTo>
                <a:cubicBezTo>
                  <a:pt x="620" y="456"/>
                  <a:pt x="615" y="456"/>
                  <a:pt x="610" y="455"/>
                </a:cubicBezTo>
                <a:cubicBezTo>
                  <a:pt x="608" y="455"/>
                  <a:pt x="605" y="456"/>
                  <a:pt x="602" y="456"/>
                </a:cubicBezTo>
                <a:cubicBezTo>
                  <a:pt x="600" y="456"/>
                  <a:pt x="597" y="455"/>
                  <a:pt x="594" y="455"/>
                </a:cubicBezTo>
                <a:cubicBezTo>
                  <a:pt x="591" y="456"/>
                  <a:pt x="587" y="455"/>
                  <a:pt x="584" y="455"/>
                </a:cubicBezTo>
                <a:cubicBezTo>
                  <a:pt x="583" y="455"/>
                  <a:pt x="582" y="455"/>
                  <a:pt x="581" y="455"/>
                </a:cubicBezTo>
                <a:cubicBezTo>
                  <a:pt x="580" y="455"/>
                  <a:pt x="579" y="455"/>
                  <a:pt x="578" y="455"/>
                </a:cubicBezTo>
                <a:cubicBezTo>
                  <a:pt x="578" y="454"/>
                  <a:pt x="578" y="453"/>
                  <a:pt x="578" y="451"/>
                </a:cubicBezTo>
                <a:cubicBezTo>
                  <a:pt x="586" y="451"/>
                  <a:pt x="594" y="451"/>
                  <a:pt x="602" y="452"/>
                </a:cubicBezTo>
                <a:cubicBezTo>
                  <a:pt x="605" y="452"/>
                  <a:pt x="607" y="452"/>
                  <a:pt x="610" y="452"/>
                </a:cubicBezTo>
                <a:cubicBezTo>
                  <a:pt x="611" y="452"/>
                  <a:pt x="613" y="452"/>
                  <a:pt x="614" y="452"/>
                </a:cubicBezTo>
                <a:cubicBezTo>
                  <a:pt x="615" y="451"/>
                  <a:pt x="618" y="452"/>
                  <a:pt x="620" y="452"/>
                </a:cubicBezTo>
                <a:cubicBezTo>
                  <a:pt x="622" y="452"/>
                  <a:pt x="624" y="452"/>
                  <a:pt x="626" y="452"/>
                </a:cubicBezTo>
                <a:cubicBezTo>
                  <a:pt x="629" y="452"/>
                  <a:pt x="631" y="452"/>
                  <a:pt x="634" y="452"/>
                </a:cubicBezTo>
                <a:cubicBezTo>
                  <a:pt x="636" y="452"/>
                  <a:pt x="638" y="452"/>
                  <a:pt x="640" y="452"/>
                </a:cubicBezTo>
                <a:cubicBezTo>
                  <a:pt x="642" y="452"/>
                  <a:pt x="645" y="452"/>
                  <a:pt x="647" y="452"/>
                </a:cubicBezTo>
                <a:cubicBezTo>
                  <a:pt x="647" y="451"/>
                  <a:pt x="647" y="451"/>
                  <a:pt x="648" y="450"/>
                </a:cubicBezTo>
                <a:cubicBezTo>
                  <a:pt x="648" y="448"/>
                  <a:pt x="648" y="446"/>
                  <a:pt x="648" y="445"/>
                </a:cubicBezTo>
                <a:cubicBezTo>
                  <a:pt x="644" y="444"/>
                  <a:pt x="639" y="444"/>
                  <a:pt x="635" y="444"/>
                </a:cubicBezTo>
                <a:cubicBezTo>
                  <a:pt x="634" y="444"/>
                  <a:pt x="633" y="444"/>
                  <a:pt x="631" y="444"/>
                </a:cubicBezTo>
                <a:cubicBezTo>
                  <a:pt x="630" y="444"/>
                  <a:pt x="629" y="444"/>
                  <a:pt x="628" y="444"/>
                </a:cubicBezTo>
                <a:cubicBezTo>
                  <a:pt x="625" y="444"/>
                  <a:pt x="622" y="444"/>
                  <a:pt x="620" y="444"/>
                </a:cubicBezTo>
                <a:cubicBezTo>
                  <a:pt x="616" y="445"/>
                  <a:pt x="610" y="444"/>
                  <a:pt x="606" y="444"/>
                </a:cubicBezTo>
                <a:cubicBezTo>
                  <a:pt x="601" y="444"/>
                  <a:pt x="596" y="444"/>
                  <a:pt x="591" y="444"/>
                </a:cubicBezTo>
                <a:cubicBezTo>
                  <a:pt x="589" y="444"/>
                  <a:pt x="587" y="444"/>
                  <a:pt x="586" y="444"/>
                </a:cubicBezTo>
                <a:cubicBezTo>
                  <a:pt x="583" y="444"/>
                  <a:pt x="581" y="444"/>
                  <a:pt x="578" y="444"/>
                </a:cubicBezTo>
                <a:lnTo>
                  <a:pt x="578" y="440"/>
                </a:lnTo>
                <a:cubicBezTo>
                  <a:pt x="580" y="440"/>
                  <a:pt x="581" y="440"/>
                  <a:pt x="582" y="440"/>
                </a:cubicBezTo>
                <a:cubicBezTo>
                  <a:pt x="586" y="440"/>
                  <a:pt x="590" y="440"/>
                  <a:pt x="595" y="440"/>
                </a:cubicBezTo>
                <a:cubicBezTo>
                  <a:pt x="596" y="440"/>
                  <a:pt x="598" y="440"/>
                  <a:pt x="599" y="441"/>
                </a:cubicBezTo>
                <a:cubicBezTo>
                  <a:pt x="600" y="440"/>
                  <a:pt x="602" y="440"/>
                  <a:pt x="603" y="441"/>
                </a:cubicBezTo>
                <a:cubicBezTo>
                  <a:pt x="606" y="441"/>
                  <a:pt x="608" y="441"/>
                  <a:pt x="611" y="441"/>
                </a:cubicBezTo>
                <a:cubicBezTo>
                  <a:pt x="613" y="441"/>
                  <a:pt x="614" y="441"/>
                  <a:pt x="616" y="441"/>
                </a:cubicBezTo>
                <a:cubicBezTo>
                  <a:pt x="617" y="441"/>
                  <a:pt x="618" y="441"/>
                  <a:pt x="620" y="441"/>
                </a:cubicBezTo>
                <a:cubicBezTo>
                  <a:pt x="621" y="440"/>
                  <a:pt x="622" y="441"/>
                  <a:pt x="624" y="441"/>
                </a:cubicBezTo>
                <a:cubicBezTo>
                  <a:pt x="626" y="441"/>
                  <a:pt x="629" y="441"/>
                  <a:pt x="631" y="441"/>
                </a:cubicBezTo>
                <a:cubicBezTo>
                  <a:pt x="632" y="440"/>
                  <a:pt x="636" y="440"/>
                  <a:pt x="637" y="440"/>
                </a:cubicBezTo>
                <a:cubicBezTo>
                  <a:pt x="639" y="440"/>
                  <a:pt x="646" y="440"/>
                  <a:pt x="648" y="440"/>
                </a:cubicBezTo>
                <a:cubicBezTo>
                  <a:pt x="648" y="440"/>
                  <a:pt x="649" y="440"/>
                  <a:pt x="649" y="440"/>
                </a:cubicBezTo>
                <a:cubicBezTo>
                  <a:pt x="649" y="439"/>
                  <a:pt x="651" y="433"/>
                  <a:pt x="650" y="433"/>
                </a:cubicBezTo>
                <a:cubicBezTo>
                  <a:pt x="648" y="432"/>
                  <a:pt x="643" y="432"/>
                  <a:pt x="641" y="432"/>
                </a:cubicBezTo>
                <a:cubicBezTo>
                  <a:pt x="637" y="432"/>
                  <a:pt x="633" y="432"/>
                  <a:pt x="628" y="432"/>
                </a:cubicBezTo>
                <a:cubicBezTo>
                  <a:pt x="626" y="432"/>
                  <a:pt x="623" y="432"/>
                  <a:pt x="621" y="432"/>
                </a:cubicBezTo>
                <a:cubicBezTo>
                  <a:pt x="620" y="432"/>
                  <a:pt x="619" y="432"/>
                  <a:pt x="617" y="432"/>
                </a:cubicBezTo>
                <a:cubicBezTo>
                  <a:pt x="615" y="433"/>
                  <a:pt x="608" y="432"/>
                  <a:pt x="605" y="432"/>
                </a:cubicBezTo>
                <a:cubicBezTo>
                  <a:pt x="603" y="432"/>
                  <a:pt x="602" y="433"/>
                  <a:pt x="600" y="433"/>
                </a:cubicBezTo>
                <a:cubicBezTo>
                  <a:pt x="598" y="433"/>
                  <a:pt x="597" y="432"/>
                  <a:pt x="596" y="432"/>
                </a:cubicBezTo>
                <a:cubicBezTo>
                  <a:pt x="594" y="432"/>
                  <a:pt x="593" y="432"/>
                  <a:pt x="591" y="432"/>
                </a:cubicBezTo>
                <a:cubicBezTo>
                  <a:pt x="587" y="432"/>
                  <a:pt x="584" y="432"/>
                  <a:pt x="580" y="432"/>
                </a:cubicBezTo>
                <a:cubicBezTo>
                  <a:pt x="579" y="432"/>
                  <a:pt x="579" y="432"/>
                  <a:pt x="578" y="432"/>
                </a:cubicBezTo>
                <a:cubicBezTo>
                  <a:pt x="578" y="431"/>
                  <a:pt x="578" y="429"/>
                  <a:pt x="578" y="428"/>
                </a:cubicBezTo>
                <a:cubicBezTo>
                  <a:pt x="584" y="428"/>
                  <a:pt x="588" y="428"/>
                  <a:pt x="593" y="428"/>
                </a:cubicBezTo>
                <a:cubicBezTo>
                  <a:pt x="594" y="428"/>
                  <a:pt x="596" y="428"/>
                  <a:pt x="597" y="428"/>
                </a:cubicBezTo>
                <a:lnTo>
                  <a:pt x="602" y="428"/>
                </a:lnTo>
                <a:cubicBezTo>
                  <a:pt x="608" y="428"/>
                  <a:pt x="613" y="429"/>
                  <a:pt x="619" y="429"/>
                </a:cubicBezTo>
                <a:cubicBezTo>
                  <a:pt x="620" y="428"/>
                  <a:pt x="624" y="429"/>
                  <a:pt x="625" y="429"/>
                </a:cubicBezTo>
                <a:cubicBezTo>
                  <a:pt x="627" y="428"/>
                  <a:pt x="630" y="429"/>
                  <a:pt x="633" y="429"/>
                </a:cubicBezTo>
                <a:cubicBezTo>
                  <a:pt x="637" y="429"/>
                  <a:pt x="642" y="429"/>
                  <a:pt x="647" y="429"/>
                </a:cubicBezTo>
                <a:cubicBezTo>
                  <a:pt x="648" y="429"/>
                  <a:pt x="648" y="429"/>
                  <a:pt x="649" y="428"/>
                </a:cubicBezTo>
                <a:cubicBezTo>
                  <a:pt x="650" y="428"/>
                  <a:pt x="651" y="428"/>
                  <a:pt x="651" y="427"/>
                </a:cubicBezTo>
                <a:cubicBezTo>
                  <a:pt x="652" y="427"/>
                  <a:pt x="653" y="421"/>
                  <a:pt x="651" y="421"/>
                </a:cubicBezTo>
                <a:cubicBezTo>
                  <a:pt x="649" y="419"/>
                  <a:pt x="645" y="420"/>
                  <a:pt x="642" y="420"/>
                </a:cubicBezTo>
                <a:cubicBezTo>
                  <a:pt x="639" y="420"/>
                  <a:pt x="635" y="420"/>
                  <a:pt x="632" y="420"/>
                </a:cubicBezTo>
                <a:cubicBezTo>
                  <a:pt x="629" y="420"/>
                  <a:pt x="626" y="420"/>
                  <a:pt x="623" y="420"/>
                </a:cubicBezTo>
                <a:cubicBezTo>
                  <a:pt x="619" y="420"/>
                  <a:pt x="615" y="420"/>
                  <a:pt x="612" y="420"/>
                </a:cubicBezTo>
                <a:cubicBezTo>
                  <a:pt x="609" y="421"/>
                  <a:pt x="604" y="421"/>
                  <a:pt x="601" y="420"/>
                </a:cubicBezTo>
                <a:cubicBezTo>
                  <a:pt x="596" y="420"/>
                  <a:pt x="590" y="420"/>
                  <a:pt x="585" y="420"/>
                </a:cubicBezTo>
                <a:cubicBezTo>
                  <a:pt x="584" y="420"/>
                  <a:pt x="580" y="420"/>
                  <a:pt x="578" y="421"/>
                </a:cubicBezTo>
                <a:cubicBezTo>
                  <a:pt x="578" y="419"/>
                  <a:pt x="578" y="418"/>
                  <a:pt x="578" y="416"/>
                </a:cubicBezTo>
                <a:cubicBezTo>
                  <a:pt x="580" y="416"/>
                  <a:pt x="582" y="416"/>
                  <a:pt x="584" y="417"/>
                </a:cubicBezTo>
                <a:cubicBezTo>
                  <a:pt x="590" y="417"/>
                  <a:pt x="596" y="417"/>
                  <a:pt x="602" y="417"/>
                </a:cubicBezTo>
                <a:cubicBezTo>
                  <a:pt x="603" y="416"/>
                  <a:pt x="607" y="417"/>
                  <a:pt x="609" y="417"/>
                </a:cubicBezTo>
                <a:cubicBezTo>
                  <a:pt x="611" y="416"/>
                  <a:pt x="614" y="416"/>
                  <a:pt x="616" y="416"/>
                </a:cubicBezTo>
                <a:cubicBezTo>
                  <a:pt x="623" y="416"/>
                  <a:pt x="630" y="417"/>
                  <a:pt x="638" y="417"/>
                </a:cubicBezTo>
                <a:cubicBezTo>
                  <a:pt x="638" y="417"/>
                  <a:pt x="639" y="417"/>
                  <a:pt x="640" y="417"/>
                </a:cubicBezTo>
                <a:cubicBezTo>
                  <a:pt x="640" y="416"/>
                  <a:pt x="642" y="417"/>
                  <a:pt x="643" y="417"/>
                </a:cubicBezTo>
                <a:cubicBezTo>
                  <a:pt x="644" y="416"/>
                  <a:pt x="648" y="417"/>
                  <a:pt x="650" y="417"/>
                </a:cubicBezTo>
                <a:cubicBezTo>
                  <a:pt x="650" y="417"/>
                  <a:pt x="651" y="416"/>
                  <a:pt x="652" y="416"/>
                </a:cubicBezTo>
                <a:cubicBezTo>
                  <a:pt x="653" y="415"/>
                  <a:pt x="653" y="411"/>
                  <a:pt x="653" y="409"/>
                </a:cubicBezTo>
                <a:cubicBezTo>
                  <a:pt x="652" y="409"/>
                  <a:pt x="651" y="409"/>
                  <a:pt x="649" y="409"/>
                </a:cubicBezTo>
                <a:cubicBezTo>
                  <a:pt x="643" y="409"/>
                  <a:pt x="637" y="409"/>
                  <a:pt x="631" y="409"/>
                </a:cubicBezTo>
                <a:cubicBezTo>
                  <a:pt x="628" y="409"/>
                  <a:pt x="625" y="409"/>
                  <a:pt x="622" y="409"/>
                </a:cubicBezTo>
                <a:cubicBezTo>
                  <a:pt x="614" y="409"/>
                  <a:pt x="607" y="408"/>
                  <a:pt x="599" y="408"/>
                </a:cubicBezTo>
                <a:cubicBezTo>
                  <a:pt x="598" y="409"/>
                  <a:pt x="596" y="409"/>
                  <a:pt x="594" y="409"/>
                </a:cubicBezTo>
                <a:cubicBezTo>
                  <a:pt x="590" y="409"/>
                  <a:pt x="585" y="409"/>
                  <a:pt x="581" y="409"/>
                </a:cubicBezTo>
                <a:cubicBezTo>
                  <a:pt x="580" y="409"/>
                  <a:pt x="579" y="408"/>
                  <a:pt x="579" y="409"/>
                </a:cubicBezTo>
                <a:lnTo>
                  <a:pt x="579" y="405"/>
                </a:lnTo>
                <a:lnTo>
                  <a:pt x="580" y="405"/>
                </a:lnTo>
                <a:cubicBezTo>
                  <a:pt x="587" y="405"/>
                  <a:pt x="593" y="405"/>
                  <a:pt x="600" y="405"/>
                </a:cubicBezTo>
                <a:cubicBezTo>
                  <a:pt x="601" y="404"/>
                  <a:pt x="603" y="405"/>
                  <a:pt x="604" y="405"/>
                </a:cubicBezTo>
                <a:cubicBezTo>
                  <a:pt x="607" y="405"/>
                  <a:pt x="609" y="405"/>
                  <a:pt x="612" y="405"/>
                </a:cubicBezTo>
                <a:cubicBezTo>
                  <a:pt x="613" y="405"/>
                  <a:pt x="614" y="405"/>
                  <a:pt x="615" y="405"/>
                </a:cubicBezTo>
                <a:cubicBezTo>
                  <a:pt x="616" y="405"/>
                  <a:pt x="617" y="405"/>
                  <a:pt x="619" y="405"/>
                </a:cubicBezTo>
                <a:cubicBezTo>
                  <a:pt x="620" y="405"/>
                  <a:pt x="621" y="405"/>
                  <a:pt x="622" y="405"/>
                </a:cubicBezTo>
                <a:cubicBezTo>
                  <a:pt x="625" y="405"/>
                  <a:pt x="629" y="405"/>
                  <a:pt x="633" y="405"/>
                </a:cubicBezTo>
                <a:cubicBezTo>
                  <a:pt x="634" y="405"/>
                  <a:pt x="636" y="405"/>
                  <a:pt x="637" y="405"/>
                </a:cubicBezTo>
                <a:cubicBezTo>
                  <a:pt x="641" y="405"/>
                  <a:pt x="645" y="405"/>
                  <a:pt x="649" y="405"/>
                </a:cubicBezTo>
                <a:cubicBezTo>
                  <a:pt x="650" y="405"/>
                  <a:pt x="650" y="405"/>
                  <a:pt x="651" y="405"/>
                </a:cubicBezTo>
                <a:cubicBezTo>
                  <a:pt x="651" y="405"/>
                  <a:pt x="654" y="405"/>
                  <a:pt x="654" y="404"/>
                </a:cubicBezTo>
                <a:cubicBezTo>
                  <a:pt x="654" y="403"/>
                  <a:pt x="655" y="398"/>
                  <a:pt x="654" y="397"/>
                </a:cubicBezTo>
                <a:cubicBezTo>
                  <a:pt x="653" y="396"/>
                  <a:pt x="644" y="396"/>
                  <a:pt x="641" y="396"/>
                </a:cubicBezTo>
                <a:cubicBezTo>
                  <a:pt x="639" y="396"/>
                  <a:pt x="637" y="396"/>
                  <a:pt x="634" y="396"/>
                </a:cubicBezTo>
                <a:cubicBezTo>
                  <a:pt x="632" y="397"/>
                  <a:pt x="630" y="396"/>
                  <a:pt x="628" y="396"/>
                </a:cubicBezTo>
                <a:cubicBezTo>
                  <a:pt x="627" y="396"/>
                  <a:pt x="626" y="396"/>
                  <a:pt x="625" y="397"/>
                </a:cubicBezTo>
                <a:cubicBezTo>
                  <a:pt x="624" y="397"/>
                  <a:pt x="623" y="397"/>
                  <a:pt x="622" y="397"/>
                </a:cubicBezTo>
                <a:cubicBezTo>
                  <a:pt x="620" y="396"/>
                  <a:pt x="619" y="397"/>
                  <a:pt x="617" y="397"/>
                </a:cubicBezTo>
                <a:cubicBezTo>
                  <a:pt x="616" y="396"/>
                  <a:pt x="615" y="396"/>
                  <a:pt x="614" y="396"/>
                </a:cubicBezTo>
                <a:cubicBezTo>
                  <a:pt x="612" y="396"/>
                  <a:pt x="609" y="396"/>
                  <a:pt x="607" y="396"/>
                </a:cubicBezTo>
                <a:cubicBezTo>
                  <a:pt x="605" y="396"/>
                  <a:pt x="604" y="396"/>
                  <a:pt x="602" y="396"/>
                </a:cubicBezTo>
                <a:cubicBezTo>
                  <a:pt x="599" y="396"/>
                  <a:pt x="595" y="397"/>
                  <a:pt x="591" y="397"/>
                </a:cubicBezTo>
                <a:cubicBezTo>
                  <a:pt x="589" y="396"/>
                  <a:pt x="587" y="396"/>
                  <a:pt x="585" y="396"/>
                </a:cubicBezTo>
                <a:cubicBezTo>
                  <a:pt x="583" y="396"/>
                  <a:pt x="581" y="396"/>
                  <a:pt x="579" y="396"/>
                </a:cubicBezTo>
                <a:cubicBezTo>
                  <a:pt x="579" y="396"/>
                  <a:pt x="579" y="396"/>
                  <a:pt x="579" y="396"/>
                </a:cubicBezTo>
                <a:lnTo>
                  <a:pt x="579" y="392"/>
                </a:lnTo>
                <a:cubicBezTo>
                  <a:pt x="579" y="392"/>
                  <a:pt x="579" y="392"/>
                  <a:pt x="579" y="392"/>
                </a:cubicBezTo>
                <a:cubicBezTo>
                  <a:pt x="580" y="393"/>
                  <a:pt x="581" y="393"/>
                  <a:pt x="582" y="393"/>
                </a:cubicBezTo>
                <a:cubicBezTo>
                  <a:pt x="584" y="392"/>
                  <a:pt x="585" y="392"/>
                  <a:pt x="587" y="393"/>
                </a:cubicBezTo>
                <a:cubicBezTo>
                  <a:pt x="589" y="393"/>
                  <a:pt x="591" y="393"/>
                  <a:pt x="594" y="393"/>
                </a:cubicBezTo>
                <a:cubicBezTo>
                  <a:pt x="595" y="392"/>
                  <a:pt x="598" y="393"/>
                  <a:pt x="600" y="393"/>
                </a:cubicBezTo>
                <a:cubicBezTo>
                  <a:pt x="605" y="393"/>
                  <a:pt x="610" y="393"/>
                  <a:pt x="615" y="393"/>
                </a:cubicBezTo>
                <a:cubicBezTo>
                  <a:pt x="616" y="393"/>
                  <a:pt x="617" y="393"/>
                  <a:pt x="618" y="393"/>
                </a:cubicBezTo>
                <a:cubicBezTo>
                  <a:pt x="623" y="393"/>
                  <a:pt x="627" y="393"/>
                  <a:pt x="631" y="393"/>
                </a:cubicBezTo>
                <a:cubicBezTo>
                  <a:pt x="632" y="392"/>
                  <a:pt x="636" y="393"/>
                  <a:pt x="637" y="393"/>
                </a:cubicBezTo>
                <a:cubicBezTo>
                  <a:pt x="639" y="392"/>
                  <a:pt x="641" y="393"/>
                  <a:pt x="643" y="393"/>
                </a:cubicBezTo>
                <a:cubicBezTo>
                  <a:pt x="644" y="392"/>
                  <a:pt x="648" y="393"/>
                  <a:pt x="651" y="393"/>
                </a:cubicBezTo>
                <a:cubicBezTo>
                  <a:pt x="652" y="393"/>
                  <a:pt x="653" y="392"/>
                  <a:pt x="655" y="392"/>
                </a:cubicBezTo>
                <a:cubicBezTo>
                  <a:pt x="655" y="391"/>
                  <a:pt x="655" y="384"/>
                  <a:pt x="654" y="384"/>
                </a:cubicBezTo>
                <a:cubicBezTo>
                  <a:pt x="654" y="384"/>
                  <a:pt x="654" y="384"/>
                  <a:pt x="654" y="384"/>
                </a:cubicBezTo>
                <a:cubicBezTo>
                  <a:pt x="653" y="384"/>
                  <a:pt x="652" y="384"/>
                  <a:pt x="651" y="384"/>
                </a:cubicBezTo>
                <a:cubicBezTo>
                  <a:pt x="650" y="384"/>
                  <a:pt x="648" y="384"/>
                  <a:pt x="647" y="384"/>
                </a:cubicBezTo>
                <a:cubicBezTo>
                  <a:pt x="645" y="384"/>
                  <a:pt x="642" y="384"/>
                  <a:pt x="640" y="384"/>
                </a:cubicBezTo>
                <a:cubicBezTo>
                  <a:pt x="636" y="384"/>
                  <a:pt x="632" y="384"/>
                  <a:pt x="627" y="384"/>
                </a:cubicBezTo>
                <a:cubicBezTo>
                  <a:pt x="618" y="384"/>
                  <a:pt x="609" y="384"/>
                  <a:pt x="600" y="384"/>
                </a:cubicBezTo>
                <a:cubicBezTo>
                  <a:pt x="597" y="384"/>
                  <a:pt x="595" y="384"/>
                  <a:pt x="592" y="384"/>
                </a:cubicBezTo>
                <a:cubicBezTo>
                  <a:pt x="591" y="384"/>
                  <a:pt x="589" y="384"/>
                  <a:pt x="588" y="384"/>
                </a:cubicBezTo>
                <a:cubicBezTo>
                  <a:pt x="585" y="384"/>
                  <a:pt x="583" y="384"/>
                  <a:pt x="580" y="384"/>
                </a:cubicBezTo>
                <a:cubicBezTo>
                  <a:pt x="580" y="384"/>
                  <a:pt x="579" y="384"/>
                  <a:pt x="579" y="384"/>
                </a:cubicBezTo>
                <a:cubicBezTo>
                  <a:pt x="579" y="383"/>
                  <a:pt x="579" y="382"/>
                  <a:pt x="579" y="381"/>
                </a:cubicBezTo>
                <a:cubicBezTo>
                  <a:pt x="583" y="381"/>
                  <a:pt x="587" y="381"/>
                  <a:pt x="591" y="381"/>
                </a:cubicBezTo>
                <a:cubicBezTo>
                  <a:pt x="594" y="381"/>
                  <a:pt x="597" y="381"/>
                  <a:pt x="600" y="381"/>
                </a:cubicBezTo>
                <a:cubicBezTo>
                  <a:pt x="601" y="380"/>
                  <a:pt x="603" y="381"/>
                  <a:pt x="605" y="381"/>
                </a:cubicBezTo>
                <a:cubicBezTo>
                  <a:pt x="606" y="380"/>
                  <a:pt x="611" y="381"/>
                  <a:pt x="613" y="381"/>
                </a:cubicBezTo>
                <a:cubicBezTo>
                  <a:pt x="615" y="380"/>
                  <a:pt x="618" y="381"/>
                  <a:pt x="620" y="381"/>
                </a:cubicBezTo>
                <a:cubicBezTo>
                  <a:pt x="628" y="381"/>
                  <a:pt x="636" y="381"/>
                  <a:pt x="643" y="381"/>
                </a:cubicBezTo>
                <a:cubicBezTo>
                  <a:pt x="645" y="380"/>
                  <a:pt x="648" y="381"/>
                  <a:pt x="649" y="381"/>
                </a:cubicBezTo>
                <a:cubicBezTo>
                  <a:pt x="650" y="380"/>
                  <a:pt x="652" y="380"/>
                  <a:pt x="653" y="380"/>
                </a:cubicBezTo>
                <a:cubicBezTo>
                  <a:pt x="654" y="380"/>
                  <a:pt x="655" y="380"/>
                  <a:pt x="655" y="380"/>
                </a:cubicBezTo>
                <a:cubicBezTo>
                  <a:pt x="655" y="378"/>
                  <a:pt x="655" y="377"/>
                  <a:pt x="655" y="376"/>
                </a:cubicBezTo>
                <a:cubicBezTo>
                  <a:pt x="655" y="375"/>
                  <a:pt x="655" y="374"/>
                  <a:pt x="655" y="373"/>
                </a:cubicBezTo>
                <a:cubicBezTo>
                  <a:pt x="654" y="372"/>
                  <a:pt x="650" y="372"/>
                  <a:pt x="648" y="372"/>
                </a:cubicBezTo>
                <a:cubicBezTo>
                  <a:pt x="647" y="372"/>
                  <a:pt x="646" y="372"/>
                  <a:pt x="644" y="372"/>
                </a:cubicBezTo>
                <a:cubicBezTo>
                  <a:pt x="640" y="373"/>
                  <a:pt x="636" y="373"/>
                  <a:pt x="632" y="373"/>
                </a:cubicBezTo>
                <a:cubicBezTo>
                  <a:pt x="626" y="373"/>
                  <a:pt x="620" y="373"/>
                  <a:pt x="614" y="373"/>
                </a:cubicBezTo>
                <a:cubicBezTo>
                  <a:pt x="613" y="373"/>
                  <a:pt x="612" y="373"/>
                  <a:pt x="610" y="373"/>
                </a:cubicBezTo>
                <a:cubicBezTo>
                  <a:pt x="609" y="373"/>
                  <a:pt x="607" y="373"/>
                  <a:pt x="606" y="373"/>
                </a:cubicBezTo>
                <a:cubicBezTo>
                  <a:pt x="602" y="373"/>
                  <a:pt x="598" y="373"/>
                  <a:pt x="595" y="373"/>
                </a:cubicBezTo>
                <a:cubicBezTo>
                  <a:pt x="590" y="373"/>
                  <a:pt x="585" y="373"/>
                  <a:pt x="579" y="373"/>
                </a:cubicBezTo>
                <a:cubicBezTo>
                  <a:pt x="579" y="373"/>
                  <a:pt x="579" y="373"/>
                  <a:pt x="579" y="373"/>
                </a:cubicBezTo>
                <a:cubicBezTo>
                  <a:pt x="579" y="372"/>
                  <a:pt x="579" y="370"/>
                  <a:pt x="579" y="369"/>
                </a:cubicBezTo>
                <a:cubicBezTo>
                  <a:pt x="581" y="370"/>
                  <a:pt x="586" y="369"/>
                  <a:pt x="588" y="369"/>
                </a:cubicBezTo>
                <a:cubicBezTo>
                  <a:pt x="589" y="369"/>
                  <a:pt x="591" y="369"/>
                  <a:pt x="592" y="369"/>
                </a:cubicBezTo>
                <a:cubicBezTo>
                  <a:pt x="593" y="369"/>
                  <a:pt x="597" y="369"/>
                  <a:pt x="599" y="369"/>
                </a:cubicBezTo>
                <a:cubicBezTo>
                  <a:pt x="600" y="369"/>
                  <a:pt x="604" y="369"/>
                  <a:pt x="606" y="369"/>
                </a:cubicBezTo>
                <a:cubicBezTo>
                  <a:pt x="608" y="369"/>
                  <a:pt x="610" y="369"/>
                  <a:pt x="613" y="370"/>
                </a:cubicBezTo>
                <a:cubicBezTo>
                  <a:pt x="615" y="368"/>
                  <a:pt x="619" y="369"/>
                  <a:pt x="621" y="369"/>
                </a:cubicBezTo>
                <a:cubicBezTo>
                  <a:pt x="624" y="368"/>
                  <a:pt x="628" y="369"/>
                  <a:pt x="631" y="369"/>
                </a:cubicBezTo>
                <a:cubicBezTo>
                  <a:pt x="632" y="369"/>
                  <a:pt x="633" y="369"/>
                  <a:pt x="634" y="369"/>
                </a:cubicBezTo>
                <a:cubicBezTo>
                  <a:pt x="635" y="369"/>
                  <a:pt x="636" y="369"/>
                  <a:pt x="637" y="369"/>
                </a:cubicBezTo>
                <a:cubicBezTo>
                  <a:pt x="640" y="369"/>
                  <a:pt x="643" y="369"/>
                  <a:pt x="646" y="369"/>
                </a:cubicBezTo>
                <a:cubicBezTo>
                  <a:pt x="648" y="368"/>
                  <a:pt x="650" y="369"/>
                  <a:pt x="652" y="369"/>
                </a:cubicBezTo>
                <a:cubicBezTo>
                  <a:pt x="653" y="368"/>
                  <a:pt x="653" y="368"/>
                  <a:pt x="654" y="368"/>
                </a:cubicBezTo>
                <a:cubicBezTo>
                  <a:pt x="656" y="367"/>
                  <a:pt x="654" y="363"/>
                  <a:pt x="654" y="361"/>
                </a:cubicBezTo>
                <a:cubicBezTo>
                  <a:pt x="652" y="361"/>
                  <a:pt x="649" y="360"/>
                  <a:pt x="647" y="360"/>
                </a:cubicBezTo>
                <a:cubicBezTo>
                  <a:pt x="640" y="360"/>
                  <a:pt x="632" y="360"/>
                  <a:pt x="625" y="360"/>
                </a:cubicBezTo>
                <a:cubicBezTo>
                  <a:pt x="621" y="360"/>
                  <a:pt x="617" y="360"/>
                  <a:pt x="613" y="360"/>
                </a:cubicBezTo>
                <a:cubicBezTo>
                  <a:pt x="611" y="361"/>
                  <a:pt x="608" y="360"/>
                  <a:pt x="606" y="360"/>
                </a:cubicBezTo>
                <a:cubicBezTo>
                  <a:pt x="602" y="360"/>
                  <a:pt x="599" y="360"/>
                  <a:pt x="594" y="360"/>
                </a:cubicBezTo>
                <a:cubicBezTo>
                  <a:pt x="593" y="360"/>
                  <a:pt x="591" y="360"/>
                  <a:pt x="589" y="360"/>
                </a:cubicBezTo>
                <a:cubicBezTo>
                  <a:pt x="587" y="360"/>
                  <a:pt x="581" y="360"/>
                  <a:pt x="579" y="360"/>
                </a:cubicBezTo>
                <a:lnTo>
                  <a:pt x="579" y="357"/>
                </a:lnTo>
                <a:lnTo>
                  <a:pt x="583" y="357"/>
                </a:lnTo>
                <a:cubicBezTo>
                  <a:pt x="584" y="356"/>
                  <a:pt x="586" y="357"/>
                  <a:pt x="587" y="357"/>
                </a:cubicBezTo>
                <a:cubicBezTo>
                  <a:pt x="588" y="357"/>
                  <a:pt x="590" y="357"/>
                  <a:pt x="592" y="357"/>
                </a:cubicBezTo>
                <a:cubicBezTo>
                  <a:pt x="593" y="356"/>
                  <a:pt x="594" y="357"/>
                  <a:pt x="596" y="357"/>
                </a:cubicBezTo>
                <a:cubicBezTo>
                  <a:pt x="600" y="357"/>
                  <a:pt x="605" y="357"/>
                  <a:pt x="609" y="357"/>
                </a:cubicBezTo>
                <a:cubicBezTo>
                  <a:pt x="612" y="356"/>
                  <a:pt x="614" y="357"/>
                  <a:pt x="616" y="357"/>
                </a:cubicBezTo>
                <a:cubicBezTo>
                  <a:pt x="618" y="356"/>
                  <a:pt x="624" y="357"/>
                  <a:pt x="626" y="357"/>
                </a:cubicBezTo>
                <a:cubicBezTo>
                  <a:pt x="627" y="356"/>
                  <a:pt x="630" y="357"/>
                  <a:pt x="632" y="357"/>
                </a:cubicBezTo>
                <a:cubicBezTo>
                  <a:pt x="635" y="357"/>
                  <a:pt x="638" y="357"/>
                  <a:pt x="641" y="357"/>
                </a:cubicBezTo>
                <a:cubicBezTo>
                  <a:pt x="641" y="357"/>
                  <a:pt x="642" y="357"/>
                  <a:pt x="643" y="357"/>
                </a:cubicBezTo>
                <a:cubicBezTo>
                  <a:pt x="645" y="356"/>
                  <a:pt x="652" y="358"/>
                  <a:pt x="653" y="356"/>
                </a:cubicBezTo>
                <a:cubicBezTo>
                  <a:pt x="654" y="356"/>
                  <a:pt x="654" y="353"/>
                  <a:pt x="653" y="353"/>
                </a:cubicBezTo>
                <a:cubicBezTo>
                  <a:pt x="653" y="352"/>
                  <a:pt x="654" y="350"/>
                  <a:pt x="653" y="349"/>
                </a:cubicBezTo>
                <a:cubicBezTo>
                  <a:pt x="652" y="348"/>
                  <a:pt x="642" y="349"/>
                  <a:pt x="639" y="349"/>
                </a:cubicBezTo>
                <a:cubicBezTo>
                  <a:pt x="629" y="349"/>
                  <a:pt x="618" y="348"/>
                  <a:pt x="607" y="348"/>
                </a:cubicBezTo>
                <a:cubicBezTo>
                  <a:pt x="605" y="348"/>
                  <a:pt x="602" y="349"/>
                  <a:pt x="599" y="349"/>
                </a:cubicBezTo>
                <a:cubicBezTo>
                  <a:pt x="596" y="349"/>
                  <a:pt x="594" y="349"/>
                  <a:pt x="591" y="349"/>
                </a:cubicBezTo>
                <a:cubicBezTo>
                  <a:pt x="589" y="349"/>
                  <a:pt x="586" y="348"/>
                  <a:pt x="583" y="348"/>
                </a:cubicBezTo>
                <a:cubicBezTo>
                  <a:pt x="582" y="349"/>
                  <a:pt x="580" y="349"/>
                  <a:pt x="579" y="349"/>
                </a:cubicBezTo>
                <a:lnTo>
                  <a:pt x="579" y="345"/>
                </a:lnTo>
                <a:cubicBezTo>
                  <a:pt x="582" y="345"/>
                  <a:pt x="589" y="345"/>
                  <a:pt x="590" y="345"/>
                </a:cubicBezTo>
                <a:cubicBezTo>
                  <a:pt x="592" y="345"/>
                  <a:pt x="593" y="345"/>
                  <a:pt x="594" y="345"/>
                </a:cubicBezTo>
                <a:cubicBezTo>
                  <a:pt x="597" y="345"/>
                  <a:pt x="600" y="345"/>
                  <a:pt x="602" y="345"/>
                </a:cubicBezTo>
                <a:cubicBezTo>
                  <a:pt x="604" y="345"/>
                  <a:pt x="605" y="345"/>
                  <a:pt x="607" y="345"/>
                </a:cubicBezTo>
                <a:cubicBezTo>
                  <a:pt x="608" y="345"/>
                  <a:pt x="609" y="345"/>
                  <a:pt x="610" y="345"/>
                </a:cubicBezTo>
                <a:cubicBezTo>
                  <a:pt x="613" y="345"/>
                  <a:pt x="617" y="345"/>
                  <a:pt x="621" y="345"/>
                </a:cubicBezTo>
                <a:cubicBezTo>
                  <a:pt x="624" y="345"/>
                  <a:pt x="627" y="345"/>
                  <a:pt x="631" y="345"/>
                </a:cubicBezTo>
                <a:cubicBezTo>
                  <a:pt x="632" y="345"/>
                  <a:pt x="633" y="345"/>
                  <a:pt x="634" y="345"/>
                </a:cubicBezTo>
                <a:cubicBezTo>
                  <a:pt x="635" y="345"/>
                  <a:pt x="638" y="345"/>
                  <a:pt x="639" y="345"/>
                </a:cubicBezTo>
                <a:cubicBezTo>
                  <a:pt x="641" y="344"/>
                  <a:pt x="644" y="345"/>
                  <a:pt x="646" y="345"/>
                </a:cubicBezTo>
                <a:cubicBezTo>
                  <a:pt x="648" y="345"/>
                  <a:pt x="650" y="345"/>
                  <a:pt x="652" y="345"/>
                </a:cubicBezTo>
                <a:cubicBezTo>
                  <a:pt x="652" y="345"/>
                  <a:pt x="653" y="345"/>
                  <a:pt x="653" y="345"/>
                </a:cubicBezTo>
                <a:cubicBezTo>
                  <a:pt x="653" y="345"/>
                  <a:pt x="653" y="345"/>
                  <a:pt x="653" y="345"/>
                </a:cubicBezTo>
                <a:cubicBezTo>
                  <a:pt x="653" y="343"/>
                  <a:pt x="653" y="339"/>
                  <a:pt x="652" y="338"/>
                </a:cubicBezTo>
                <a:cubicBezTo>
                  <a:pt x="651" y="337"/>
                  <a:pt x="643" y="337"/>
                  <a:pt x="641" y="337"/>
                </a:cubicBezTo>
                <a:cubicBezTo>
                  <a:pt x="639" y="337"/>
                  <a:pt x="638" y="337"/>
                  <a:pt x="636" y="337"/>
                </a:cubicBezTo>
                <a:cubicBezTo>
                  <a:pt x="631" y="337"/>
                  <a:pt x="626" y="337"/>
                  <a:pt x="621" y="337"/>
                </a:cubicBezTo>
                <a:cubicBezTo>
                  <a:pt x="620" y="337"/>
                  <a:pt x="619" y="337"/>
                  <a:pt x="617" y="337"/>
                </a:cubicBezTo>
                <a:cubicBezTo>
                  <a:pt x="612" y="337"/>
                  <a:pt x="606" y="337"/>
                  <a:pt x="600" y="337"/>
                </a:cubicBezTo>
                <a:cubicBezTo>
                  <a:pt x="598" y="337"/>
                  <a:pt x="597" y="337"/>
                  <a:pt x="595" y="337"/>
                </a:cubicBezTo>
                <a:cubicBezTo>
                  <a:pt x="593" y="337"/>
                  <a:pt x="592" y="337"/>
                  <a:pt x="590" y="337"/>
                </a:cubicBezTo>
                <a:cubicBezTo>
                  <a:pt x="588" y="337"/>
                  <a:pt x="586" y="337"/>
                  <a:pt x="585" y="337"/>
                </a:cubicBezTo>
                <a:cubicBezTo>
                  <a:pt x="583" y="337"/>
                  <a:pt x="581" y="337"/>
                  <a:pt x="579" y="337"/>
                </a:cubicBezTo>
                <a:cubicBezTo>
                  <a:pt x="579" y="336"/>
                  <a:pt x="579" y="334"/>
                  <a:pt x="579" y="333"/>
                </a:cubicBezTo>
                <a:cubicBezTo>
                  <a:pt x="581" y="334"/>
                  <a:pt x="586" y="334"/>
                  <a:pt x="587" y="334"/>
                </a:cubicBezTo>
                <a:cubicBezTo>
                  <a:pt x="589" y="333"/>
                  <a:pt x="591" y="334"/>
                  <a:pt x="593" y="334"/>
                </a:cubicBezTo>
                <a:cubicBezTo>
                  <a:pt x="600" y="334"/>
                  <a:pt x="607" y="334"/>
                  <a:pt x="614" y="334"/>
                </a:cubicBezTo>
                <a:cubicBezTo>
                  <a:pt x="615" y="333"/>
                  <a:pt x="618" y="333"/>
                  <a:pt x="619" y="334"/>
                </a:cubicBezTo>
                <a:cubicBezTo>
                  <a:pt x="621" y="333"/>
                  <a:pt x="626" y="333"/>
                  <a:pt x="628" y="333"/>
                </a:cubicBezTo>
                <a:cubicBezTo>
                  <a:pt x="630" y="333"/>
                  <a:pt x="631" y="333"/>
                  <a:pt x="633" y="333"/>
                </a:cubicBezTo>
                <a:cubicBezTo>
                  <a:pt x="634" y="333"/>
                  <a:pt x="636" y="334"/>
                  <a:pt x="637" y="334"/>
                </a:cubicBezTo>
                <a:cubicBezTo>
                  <a:pt x="641" y="334"/>
                  <a:pt x="645" y="334"/>
                  <a:pt x="649" y="334"/>
                </a:cubicBezTo>
                <a:cubicBezTo>
                  <a:pt x="649" y="333"/>
                  <a:pt x="651" y="334"/>
                  <a:pt x="651" y="333"/>
                </a:cubicBezTo>
                <a:lnTo>
                  <a:pt x="651" y="333"/>
                </a:lnTo>
                <a:cubicBezTo>
                  <a:pt x="651" y="331"/>
                  <a:pt x="652" y="328"/>
                  <a:pt x="650" y="327"/>
                </a:cubicBezTo>
                <a:cubicBezTo>
                  <a:pt x="649" y="325"/>
                  <a:pt x="632" y="325"/>
                  <a:pt x="628" y="325"/>
                </a:cubicBezTo>
                <a:cubicBezTo>
                  <a:pt x="625" y="326"/>
                  <a:pt x="620" y="325"/>
                  <a:pt x="616" y="325"/>
                </a:cubicBezTo>
                <a:cubicBezTo>
                  <a:pt x="610" y="325"/>
                  <a:pt x="603" y="325"/>
                  <a:pt x="597" y="325"/>
                </a:cubicBezTo>
                <a:cubicBezTo>
                  <a:pt x="592" y="325"/>
                  <a:pt x="587" y="325"/>
                  <a:pt x="583" y="326"/>
                </a:cubicBezTo>
                <a:cubicBezTo>
                  <a:pt x="582" y="326"/>
                  <a:pt x="580" y="326"/>
                  <a:pt x="579" y="326"/>
                </a:cubicBezTo>
                <a:lnTo>
                  <a:pt x="579" y="322"/>
                </a:lnTo>
                <a:cubicBezTo>
                  <a:pt x="580" y="322"/>
                  <a:pt x="581" y="322"/>
                  <a:pt x="582" y="322"/>
                </a:cubicBezTo>
                <a:cubicBezTo>
                  <a:pt x="583" y="322"/>
                  <a:pt x="585" y="322"/>
                  <a:pt x="586" y="322"/>
                </a:cubicBezTo>
                <a:cubicBezTo>
                  <a:pt x="591" y="322"/>
                  <a:pt x="596" y="322"/>
                  <a:pt x="600" y="322"/>
                </a:cubicBezTo>
                <a:cubicBezTo>
                  <a:pt x="602" y="321"/>
                  <a:pt x="608" y="322"/>
                  <a:pt x="610" y="322"/>
                </a:cubicBezTo>
                <a:cubicBezTo>
                  <a:pt x="612" y="322"/>
                  <a:pt x="615" y="322"/>
                  <a:pt x="617" y="322"/>
                </a:cubicBezTo>
                <a:cubicBezTo>
                  <a:pt x="624" y="322"/>
                  <a:pt x="631" y="322"/>
                  <a:pt x="637" y="322"/>
                </a:cubicBezTo>
                <a:cubicBezTo>
                  <a:pt x="639" y="321"/>
                  <a:pt x="641" y="322"/>
                  <a:pt x="643" y="322"/>
                </a:cubicBezTo>
                <a:cubicBezTo>
                  <a:pt x="644" y="321"/>
                  <a:pt x="646" y="322"/>
                  <a:pt x="648" y="322"/>
                </a:cubicBezTo>
                <a:cubicBezTo>
                  <a:pt x="648" y="321"/>
                  <a:pt x="648" y="321"/>
                  <a:pt x="649" y="321"/>
                </a:cubicBezTo>
                <a:cubicBezTo>
                  <a:pt x="648" y="319"/>
                  <a:pt x="648" y="315"/>
                  <a:pt x="647" y="314"/>
                </a:cubicBezTo>
                <a:cubicBezTo>
                  <a:pt x="645" y="314"/>
                  <a:pt x="643" y="314"/>
                  <a:pt x="641" y="314"/>
                </a:cubicBezTo>
                <a:cubicBezTo>
                  <a:pt x="639" y="314"/>
                  <a:pt x="636" y="314"/>
                  <a:pt x="633" y="314"/>
                </a:cubicBezTo>
                <a:cubicBezTo>
                  <a:pt x="631" y="314"/>
                  <a:pt x="629" y="314"/>
                  <a:pt x="627" y="314"/>
                </a:cubicBezTo>
                <a:cubicBezTo>
                  <a:pt x="625" y="314"/>
                  <a:pt x="622" y="314"/>
                  <a:pt x="619" y="314"/>
                </a:cubicBezTo>
                <a:cubicBezTo>
                  <a:pt x="617" y="314"/>
                  <a:pt x="614" y="314"/>
                  <a:pt x="611" y="314"/>
                </a:cubicBezTo>
                <a:cubicBezTo>
                  <a:pt x="609" y="314"/>
                  <a:pt x="607" y="314"/>
                  <a:pt x="605" y="314"/>
                </a:cubicBezTo>
                <a:cubicBezTo>
                  <a:pt x="602" y="314"/>
                  <a:pt x="600" y="314"/>
                  <a:pt x="597" y="314"/>
                </a:cubicBezTo>
                <a:cubicBezTo>
                  <a:pt x="594" y="314"/>
                  <a:pt x="590" y="314"/>
                  <a:pt x="586" y="314"/>
                </a:cubicBezTo>
                <a:cubicBezTo>
                  <a:pt x="585" y="314"/>
                  <a:pt x="583" y="314"/>
                  <a:pt x="581" y="314"/>
                </a:cubicBezTo>
                <a:cubicBezTo>
                  <a:pt x="580" y="314"/>
                  <a:pt x="579" y="314"/>
                  <a:pt x="579" y="314"/>
                </a:cubicBezTo>
                <a:cubicBezTo>
                  <a:pt x="579" y="313"/>
                  <a:pt x="579" y="311"/>
                  <a:pt x="579" y="310"/>
                </a:cubicBezTo>
                <a:cubicBezTo>
                  <a:pt x="581" y="311"/>
                  <a:pt x="586" y="310"/>
                  <a:pt x="588" y="310"/>
                </a:cubicBezTo>
                <a:cubicBezTo>
                  <a:pt x="591" y="310"/>
                  <a:pt x="594" y="311"/>
                  <a:pt x="597" y="311"/>
                </a:cubicBezTo>
                <a:cubicBezTo>
                  <a:pt x="599" y="310"/>
                  <a:pt x="602" y="310"/>
                  <a:pt x="604" y="311"/>
                </a:cubicBezTo>
                <a:cubicBezTo>
                  <a:pt x="606" y="309"/>
                  <a:pt x="608" y="310"/>
                  <a:pt x="610" y="310"/>
                </a:cubicBezTo>
                <a:cubicBezTo>
                  <a:pt x="613" y="311"/>
                  <a:pt x="617" y="311"/>
                  <a:pt x="620" y="311"/>
                </a:cubicBezTo>
                <a:cubicBezTo>
                  <a:pt x="621" y="310"/>
                  <a:pt x="622" y="310"/>
                  <a:pt x="623" y="310"/>
                </a:cubicBezTo>
                <a:cubicBezTo>
                  <a:pt x="624" y="310"/>
                  <a:pt x="626" y="310"/>
                  <a:pt x="627" y="310"/>
                </a:cubicBezTo>
                <a:cubicBezTo>
                  <a:pt x="631" y="310"/>
                  <a:pt x="635" y="310"/>
                  <a:pt x="639" y="310"/>
                </a:cubicBezTo>
                <a:cubicBezTo>
                  <a:pt x="639" y="310"/>
                  <a:pt x="641" y="310"/>
                  <a:pt x="642" y="310"/>
                </a:cubicBezTo>
                <a:cubicBezTo>
                  <a:pt x="642" y="310"/>
                  <a:pt x="642" y="310"/>
                  <a:pt x="643" y="310"/>
                </a:cubicBezTo>
                <a:cubicBezTo>
                  <a:pt x="643" y="310"/>
                  <a:pt x="643" y="310"/>
                  <a:pt x="643" y="310"/>
                </a:cubicBezTo>
                <a:cubicBezTo>
                  <a:pt x="643" y="310"/>
                  <a:pt x="645" y="310"/>
                  <a:pt x="645" y="309"/>
                </a:cubicBezTo>
                <a:lnTo>
                  <a:pt x="646" y="309"/>
                </a:lnTo>
                <a:cubicBezTo>
                  <a:pt x="645" y="307"/>
                  <a:pt x="645" y="303"/>
                  <a:pt x="643" y="302"/>
                </a:cubicBezTo>
                <a:cubicBezTo>
                  <a:pt x="642" y="301"/>
                  <a:pt x="640" y="302"/>
                  <a:pt x="639" y="301"/>
                </a:cubicBezTo>
                <a:cubicBezTo>
                  <a:pt x="637" y="302"/>
                  <a:pt x="635" y="302"/>
                  <a:pt x="633" y="302"/>
                </a:cubicBezTo>
                <a:cubicBezTo>
                  <a:pt x="632" y="302"/>
                  <a:pt x="630" y="302"/>
                  <a:pt x="628" y="302"/>
                </a:cubicBezTo>
                <a:cubicBezTo>
                  <a:pt x="627" y="302"/>
                  <a:pt x="626" y="302"/>
                  <a:pt x="624" y="302"/>
                </a:cubicBezTo>
                <a:cubicBezTo>
                  <a:pt x="621" y="302"/>
                  <a:pt x="618" y="302"/>
                  <a:pt x="615" y="302"/>
                </a:cubicBezTo>
                <a:cubicBezTo>
                  <a:pt x="615" y="302"/>
                  <a:pt x="614" y="302"/>
                  <a:pt x="613" y="302"/>
                </a:cubicBezTo>
                <a:cubicBezTo>
                  <a:pt x="612" y="302"/>
                  <a:pt x="611" y="302"/>
                  <a:pt x="610" y="302"/>
                </a:cubicBezTo>
                <a:cubicBezTo>
                  <a:pt x="604" y="302"/>
                  <a:pt x="598" y="302"/>
                  <a:pt x="593" y="302"/>
                </a:cubicBezTo>
                <a:lnTo>
                  <a:pt x="584" y="302"/>
                </a:lnTo>
                <a:cubicBezTo>
                  <a:pt x="582" y="302"/>
                  <a:pt x="580" y="302"/>
                  <a:pt x="579" y="302"/>
                </a:cubicBezTo>
                <a:lnTo>
                  <a:pt x="579" y="298"/>
                </a:lnTo>
                <a:cubicBezTo>
                  <a:pt x="582" y="298"/>
                  <a:pt x="586" y="299"/>
                  <a:pt x="589" y="299"/>
                </a:cubicBezTo>
                <a:cubicBezTo>
                  <a:pt x="591" y="298"/>
                  <a:pt x="594" y="299"/>
                  <a:pt x="595" y="299"/>
                </a:cubicBezTo>
                <a:cubicBezTo>
                  <a:pt x="597" y="298"/>
                  <a:pt x="599" y="299"/>
                  <a:pt x="600" y="299"/>
                </a:cubicBezTo>
                <a:cubicBezTo>
                  <a:pt x="602" y="298"/>
                  <a:pt x="608" y="298"/>
                  <a:pt x="610" y="298"/>
                </a:cubicBezTo>
                <a:cubicBezTo>
                  <a:pt x="611" y="298"/>
                  <a:pt x="612" y="298"/>
                  <a:pt x="614" y="298"/>
                </a:cubicBezTo>
                <a:cubicBezTo>
                  <a:pt x="615" y="297"/>
                  <a:pt x="617" y="298"/>
                  <a:pt x="619" y="298"/>
                </a:cubicBezTo>
                <a:cubicBezTo>
                  <a:pt x="624" y="298"/>
                  <a:pt x="630" y="298"/>
                  <a:pt x="635" y="298"/>
                </a:cubicBezTo>
                <a:cubicBezTo>
                  <a:pt x="637" y="298"/>
                  <a:pt x="640" y="298"/>
                  <a:pt x="641" y="298"/>
                </a:cubicBezTo>
                <a:cubicBezTo>
                  <a:pt x="643" y="297"/>
                  <a:pt x="641" y="292"/>
                  <a:pt x="640" y="291"/>
                </a:cubicBezTo>
                <a:cubicBezTo>
                  <a:pt x="639" y="290"/>
                  <a:pt x="637" y="290"/>
                  <a:pt x="635" y="290"/>
                </a:cubicBezTo>
                <a:cubicBezTo>
                  <a:pt x="634" y="290"/>
                  <a:pt x="633" y="290"/>
                  <a:pt x="633" y="290"/>
                </a:cubicBezTo>
                <a:cubicBezTo>
                  <a:pt x="629" y="291"/>
                  <a:pt x="625" y="291"/>
                  <a:pt x="621" y="291"/>
                </a:cubicBezTo>
                <a:cubicBezTo>
                  <a:pt x="619" y="291"/>
                  <a:pt x="617" y="291"/>
                  <a:pt x="615" y="290"/>
                </a:cubicBezTo>
                <a:cubicBezTo>
                  <a:pt x="614" y="290"/>
                  <a:pt x="612" y="291"/>
                  <a:pt x="610" y="291"/>
                </a:cubicBezTo>
                <a:cubicBezTo>
                  <a:pt x="607" y="291"/>
                  <a:pt x="605" y="290"/>
                  <a:pt x="602" y="290"/>
                </a:cubicBezTo>
                <a:cubicBezTo>
                  <a:pt x="598" y="290"/>
                  <a:pt x="594" y="291"/>
                  <a:pt x="591" y="291"/>
                </a:cubicBezTo>
                <a:cubicBezTo>
                  <a:pt x="588" y="291"/>
                  <a:pt x="581" y="290"/>
                  <a:pt x="579" y="291"/>
                </a:cubicBezTo>
                <a:lnTo>
                  <a:pt x="579" y="287"/>
                </a:lnTo>
                <a:cubicBezTo>
                  <a:pt x="581" y="287"/>
                  <a:pt x="583" y="287"/>
                  <a:pt x="585" y="287"/>
                </a:cubicBezTo>
                <a:cubicBezTo>
                  <a:pt x="587" y="286"/>
                  <a:pt x="591" y="287"/>
                  <a:pt x="594" y="287"/>
                </a:cubicBezTo>
                <a:cubicBezTo>
                  <a:pt x="595" y="287"/>
                  <a:pt x="596" y="287"/>
                  <a:pt x="597" y="287"/>
                </a:cubicBezTo>
                <a:cubicBezTo>
                  <a:pt x="599" y="287"/>
                  <a:pt x="601" y="287"/>
                  <a:pt x="603" y="287"/>
                </a:cubicBezTo>
                <a:cubicBezTo>
                  <a:pt x="604" y="286"/>
                  <a:pt x="606" y="287"/>
                  <a:pt x="608" y="287"/>
                </a:cubicBezTo>
                <a:cubicBezTo>
                  <a:pt x="609" y="286"/>
                  <a:pt x="610" y="287"/>
                  <a:pt x="611" y="287"/>
                </a:cubicBezTo>
                <a:cubicBezTo>
                  <a:pt x="613" y="287"/>
                  <a:pt x="616" y="287"/>
                  <a:pt x="618" y="287"/>
                </a:cubicBezTo>
                <a:cubicBezTo>
                  <a:pt x="620" y="286"/>
                  <a:pt x="622" y="287"/>
                  <a:pt x="624" y="287"/>
                </a:cubicBezTo>
                <a:cubicBezTo>
                  <a:pt x="628" y="287"/>
                  <a:pt x="632" y="287"/>
                  <a:pt x="636" y="287"/>
                </a:cubicBezTo>
                <a:cubicBezTo>
                  <a:pt x="638" y="286"/>
                  <a:pt x="638" y="287"/>
                  <a:pt x="637" y="284"/>
                </a:cubicBezTo>
                <a:cubicBezTo>
                  <a:pt x="637" y="283"/>
                  <a:pt x="637" y="281"/>
                  <a:pt x="636" y="279"/>
                </a:cubicBezTo>
                <a:cubicBezTo>
                  <a:pt x="634" y="277"/>
                  <a:pt x="628" y="279"/>
                  <a:pt x="626" y="278"/>
                </a:cubicBezTo>
                <a:cubicBezTo>
                  <a:pt x="622" y="279"/>
                  <a:pt x="616" y="279"/>
                  <a:pt x="612" y="279"/>
                </a:cubicBezTo>
                <a:cubicBezTo>
                  <a:pt x="606" y="279"/>
                  <a:pt x="600" y="279"/>
                  <a:pt x="594" y="279"/>
                </a:cubicBezTo>
                <a:cubicBezTo>
                  <a:pt x="593" y="279"/>
                  <a:pt x="591" y="279"/>
                  <a:pt x="590" y="279"/>
                </a:cubicBezTo>
                <a:cubicBezTo>
                  <a:pt x="588" y="279"/>
                  <a:pt x="587" y="279"/>
                  <a:pt x="585" y="279"/>
                </a:cubicBezTo>
                <a:cubicBezTo>
                  <a:pt x="583" y="279"/>
                  <a:pt x="580" y="279"/>
                  <a:pt x="579" y="279"/>
                </a:cubicBezTo>
                <a:lnTo>
                  <a:pt x="579" y="275"/>
                </a:lnTo>
                <a:cubicBezTo>
                  <a:pt x="580" y="276"/>
                  <a:pt x="583" y="276"/>
                  <a:pt x="584" y="276"/>
                </a:cubicBezTo>
                <a:cubicBezTo>
                  <a:pt x="586" y="275"/>
                  <a:pt x="588" y="276"/>
                  <a:pt x="590" y="276"/>
                </a:cubicBezTo>
                <a:cubicBezTo>
                  <a:pt x="591" y="275"/>
                  <a:pt x="593" y="275"/>
                  <a:pt x="594" y="275"/>
                </a:cubicBezTo>
                <a:cubicBezTo>
                  <a:pt x="597" y="275"/>
                  <a:pt x="600" y="275"/>
                  <a:pt x="604" y="275"/>
                </a:cubicBezTo>
                <a:cubicBezTo>
                  <a:pt x="604" y="275"/>
                  <a:pt x="606" y="275"/>
                  <a:pt x="607" y="275"/>
                </a:cubicBezTo>
                <a:cubicBezTo>
                  <a:pt x="608" y="274"/>
                  <a:pt x="612" y="275"/>
                  <a:pt x="614" y="275"/>
                </a:cubicBezTo>
                <a:cubicBezTo>
                  <a:pt x="616" y="276"/>
                  <a:pt x="617" y="276"/>
                  <a:pt x="619" y="276"/>
                </a:cubicBezTo>
                <a:cubicBezTo>
                  <a:pt x="619" y="275"/>
                  <a:pt x="620" y="275"/>
                  <a:pt x="621" y="275"/>
                </a:cubicBezTo>
                <a:cubicBezTo>
                  <a:pt x="622" y="275"/>
                  <a:pt x="623" y="275"/>
                  <a:pt x="624" y="275"/>
                </a:cubicBezTo>
                <a:cubicBezTo>
                  <a:pt x="626" y="274"/>
                  <a:pt x="631" y="276"/>
                  <a:pt x="633" y="275"/>
                </a:cubicBezTo>
                <a:cubicBezTo>
                  <a:pt x="634" y="274"/>
                  <a:pt x="631" y="267"/>
                  <a:pt x="630" y="267"/>
                </a:cubicBezTo>
                <a:cubicBezTo>
                  <a:pt x="630" y="266"/>
                  <a:pt x="628" y="267"/>
                  <a:pt x="626" y="267"/>
                </a:cubicBezTo>
                <a:cubicBezTo>
                  <a:pt x="625" y="267"/>
                  <a:pt x="623" y="267"/>
                  <a:pt x="622" y="267"/>
                </a:cubicBezTo>
                <a:cubicBezTo>
                  <a:pt x="617" y="267"/>
                  <a:pt x="613" y="266"/>
                  <a:pt x="608" y="267"/>
                </a:cubicBezTo>
                <a:cubicBezTo>
                  <a:pt x="606" y="267"/>
                  <a:pt x="604" y="267"/>
                  <a:pt x="601" y="267"/>
                </a:cubicBezTo>
                <a:cubicBezTo>
                  <a:pt x="598" y="267"/>
                  <a:pt x="596" y="267"/>
                  <a:pt x="593" y="266"/>
                </a:cubicBezTo>
                <a:cubicBezTo>
                  <a:pt x="590" y="266"/>
                  <a:pt x="587" y="266"/>
                  <a:pt x="584" y="266"/>
                </a:cubicBezTo>
                <a:cubicBezTo>
                  <a:pt x="583" y="267"/>
                  <a:pt x="580" y="267"/>
                  <a:pt x="579" y="267"/>
                </a:cubicBezTo>
                <a:lnTo>
                  <a:pt x="579" y="263"/>
                </a:lnTo>
                <a:cubicBezTo>
                  <a:pt x="583" y="263"/>
                  <a:pt x="590" y="263"/>
                  <a:pt x="592" y="263"/>
                </a:cubicBezTo>
                <a:cubicBezTo>
                  <a:pt x="594" y="262"/>
                  <a:pt x="599" y="263"/>
                  <a:pt x="601" y="263"/>
                </a:cubicBezTo>
                <a:cubicBezTo>
                  <a:pt x="602" y="263"/>
                  <a:pt x="603" y="263"/>
                  <a:pt x="603" y="263"/>
                </a:cubicBezTo>
                <a:cubicBezTo>
                  <a:pt x="606" y="263"/>
                  <a:pt x="609" y="263"/>
                  <a:pt x="613" y="263"/>
                </a:cubicBezTo>
                <a:cubicBezTo>
                  <a:pt x="614" y="262"/>
                  <a:pt x="617" y="263"/>
                  <a:pt x="619" y="263"/>
                </a:cubicBezTo>
                <a:cubicBezTo>
                  <a:pt x="621" y="262"/>
                  <a:pt x="624" y="263"/>
                  <a:pt x="626" y="263"/>
                </a:cubicBezTo>
                <a:cubicBezTo>
                  <a:pt x="626" y="263"/>
                  <a:pt x="629" y="262"/>
                  <a:pt x="628" y="262"/>
                </a:cubicBezTo>
                <a:cubicBezTo>
                  <a:pt x="628" y="260"/>
                  <a:pt x="626" y="256"/>
                  <a:pt x="625" y="255"/>
                </a:cubicBezTo>
                <a:cubicBezTo>
                  <a:pt x="624" y="254"/>
                  <a:pt x="622" y="255"/>
                  <a:pt x="620" y="255"/>
                </a:cubicBezTo>
                <a:cubicBezTo>
                  <a:pt x="613" y="255"/>
                  <a:pt x="606" y="255"/>
                  <a:pt x="599" y="255"/>
                </a:cubicBezTo>
                <a:cubicBezTo>
                  <a:pt x="595" y="255"/>
                  <a:pt x="592" y="255"/>
                  <a:pt x="588" y="254"/>
                </a:cubicBezTo>
                <a:cubicBezTo>
                  <a:pt x="588" y="254"/>
                  <a:pt x="587" y="254"/>
                  <a:pt x="587" y="254"/>
                </a:cubicBezTo>
                <a:cubicBezTo>
                  <a:pt x="585" y="255"/>
                  <a:pt x="581" y="255"/>
                  <a:pt x="579" y="255"/>
                </a:cubicBezTo>
                <a:lnTo>
                  <a:pt x="579" y="251"/>
                </a:lnTo>
                <a:cubicBezTo>
                  <a:pt x="580" y="251"/>
                  <a:pt x="581" y="251"/>
                  <a:pt x="582" y="251"/>
                </a:cubicBezTo>
                <a:cubicBezTo>
                  <a:pt x="583" y="251"/>
                  <a:pt x="585" y="251"/>
                  <a:pt x="586" y="251"/>
                </a:cubicBezTo>
                <a:cubicBezTo>
                  <a:pt x="588" y="251"/>
                  <a:pt x="590" y="251"/>
                  <a:pt x="592" y="251"/>
                </a:cubicBezTo>
                <a:cubicBezTo>
                  <a:pt x="593" y="251"/>
                  <a:pt x="594" y="251"/>
                  <a:pt x="595" y="251"/>
                </a:cubicBezTo>
                <a:cubicBezTo>
                  <a:pt x="597" y="251"/>
                  <a:pt x="600" y="251"/>
                  <a:pt x="603" y="251"/>
                </a:cubicBezTo>
                <a:cubicBezTo>
                  <a:pt x="604" y="251"/>
                  <a:pt x="608" y="252"/>
                  <a:pt x="610" y="252"/>
                </a:cubicBezTo>
                <a:cubicBezTo>
                  <a:pt x="611" y="251"/>
                  <a:pt x="612" y="251"/>
                  <a:pt x="613" y="251"/>
                </a:cubicBezTo>
                <a:cubicBezTo>
                  <a:pt x="614" y="251"/>
                  <a:pt x="617" y="251"/>
                  <a:pt x="619" y="251"/>
                </a:cubicBezTo>
                <a:cubicBezTo>
                  <a:pt x="620" y="251"/>
                  <a:pt x="621" y="251"/>
                  <a:pt x="622" y="251"/>
                </a:cubicBezTo>
                <a:cubicBezTo>
                  <a:pt x="623" y="250"/>
                  <a:pt x="623" y="249"/>
                  <a:pt x="622" y="248"/>
                </a:cubicBezTo>
                <a:cubicBezTo>
                  <a:pt x="622" y="246"/>
                  <a:pt x="621" y="244"/>
                  <a:pt x="620" y="244"/>
                </a:cubicBezTo>
                <a:cubicBezTo>
                  <a:pt x="618" y="243"/>
                  <a:pt x="615" y="243"/>
                  <a:pt x="613" y="243"/>
                </a:cubicBezTo>
                <a:cubicBezTo>
                  <a:pt x="607" y="243"/>
                  <a:pt x="601" y="243"/>
                  <a:pt x="595" y="243"/>
                </a:cubicBezTo>
                <a:cubicBezTo>
                  <a:pt x="594" y="243"/>
                  <a:pt x="592" y="243"/>
                  <a:pt x="591" y="243"/>
                </a:cubicBezTo>
                <a:cubicBezTo>
                  <a:pt x="588" y="243"/>
                  <a:pt x="586" y="243"/>
                  <a:pt x="583" y="243"/>
                </a:cubicBezTo>
                <a:cubicBezTo>
                  <a:pt x="582" y="243"/>
                  <a:pt x="580" y="243"/>
                  <a:pt x="579" y="243"/>
                </a:cubicBezTo>
                <a:cubicBezTo>
                  <a:pt x="579" y="242"/>
                  <a:pt x="579" y="241"/>
                  <a:pt x="579" y="239"/>
                </a:cubicBezTo>
                <a:cubicBezTo>
                  <a:pt x="580" y="240"/>
                  <a:pt x="581" y="240"/>
                  <a:pt x="582" y="240"/>
                </a:cubicBezTo>
                <a:cubicBezTo>
                  <a:pt x="583" y="239"/>
                  <a:pt x="585" y="239"/>
                  <a:pt x="587" y="239"/>
                </a:cubicBezTo>
                <a:cubicBezTo>
                  <a:pt x="591" y="239"/>
                  <a:pt x="595" y="239"/>
                  <a:pt x="600" y="239"/>
                </a:cubicBezTo>
                <a:cubicBezTo>
                  <a:pt x="601" y="239"/>
                  <a:pt x="603" y="240"/>
                  <a:pt x="604" y="240"/>
                </a:cubicBezTo>
                <a:cubicBezTo>
                  <a:pt x="605" y="240"/>
                  <a:pt x="605" y="239"/>
                  <a:pt x="606" y="239"/>
                </a:cubicBezTo>
                <a:cubicBezTo>
                  <a:pt x="608" y="238"/>
                  <a:pt x="613" y="240"/>
                  <a:pt x="616" y="240"/>
                </a:cubicBezTo>
                <a:cubicBezTo>
                  <a:pt x="616" y="240"/>
                  <a:pt x="617" y="240"/>
                  <a:pt x="618" y="239"/>
                </a:cubicBezTo>
                <a:lnTo>
                  <a:pt x="618" y="239"/>
                </a:lnTo>
                <a:cubicBezTo>
                  <a:pt x="617" y="238"/>
                  <a:pt x="617" y="238"/>
                  <a:pt x="617" y="237"/>
                </a:cubicBezTo>
                <a:cubicBezTo>
                  <a:pt x="616" y="236"/>
                  <a:pt x="616" y="235"/>
                  <a:pt x="615" y="235"/>
                </a:cubicBezTo>
                <a:cubicBezTo>
                  <a:pt x="615" y="234"/>
                  <a:pt x="614" y="233"/>
                  <a:pt x="613" y="232"/>
                </a:cubicBezTo>
                <a:cubicBezTo>
                  <a:pt x="612" y="231"/>
                  <a:pt x="606" y="232"/>
                  <a:pt x="603" y="232"/>
                </a:cubicBezTo>
                <a:cubicBezTo>
                  <a:pt x="596" y="232"/>
                  <a:pt x="587" y="231"/>
                  <a:pt x="579" y="231"/>
                </a:cubicBezTo>
                <a:lnTo>
                  <a:pt x="579" y="227"/>
                </a:lnTo>
                <a:cubicBezTo>
                  <a:pt x="582" y="228"/>
                  <a:pt x="585" y="228"/>
                  <a:pt x="588" y="228"/>
                </a:cubicBezTo>
                <a:cubicBezTo>
                  <a:pt x="588" y="228"/>
                  <a:pt x="589" y="228"/>
                  <a:pt x="590" y="228"/>
                </a:cubicBezTo>
                <a:cubicBezTo>
                  <a:pt x="592" y="227"/>
                  <a:pt x="595" y="228"/>
                  <a:pt x="597" y="228"/>
                </a:cubicBezTo>
                <a:cubicBezTo>
                  <a:pt x="598" y="228"/>
                  <a:pt x="600" y="228"/>
                  <a:pt x="602" y="228"/>
                </a:cubicBezTo>
                <a:cubicBezTo>
                  <a:pt x="603" y="228"/>
                  <a:pt x="608" y="228"/>
                  <a:pt x="609" y="228"/>
                </a:cubicBezTo>
                <a:cubicBezTo>
                  <a:pt x="609" y="228"/>
                  <a:pt x="610" y="228"/>
                  <a:pt x="610" y="228"/>
                </a:cubicBezTo>
                <a:cubicBezTo>
                  <a:pt x="610" y="226"/>
                  <a:pt x="607" y="221"/>
                  <a:pt x="605" y="220"/>
                </a:cubicBezTo>
                <a:cubicBezTo>
                  <a:pt x="603" y="219"/>
                  <a:pt x="599" y="219"/>
                  <a:pt x="597" y="219"/>
                </a:cubicBezTo>
                <a:cubicBezTo>
                  <a:pt x="591" y="219"/>
                  <a:pt x="584" y="219"/>
                  <a:pt x="579" y="219"/>
                </a:cubicBezTo>
                <a:lnTo>
                  <a:pt x="579" y="215"/>
                </a:lnTo>
                <a:cubicBezTo>
                  <a:pt x="580" y="215"/>
                  <a:pt x="583" y="216"/>
                  <a:pt x="584" y="216"/>
                </a:cubicBezTo>
                <a:cubicBezTo>
                  <a:pt x="585" y="215"/>
                  <a:pt x="587" y="215"/>
                  <a:pt x="588" y="215"/>
                </a:cubicBezTo>
                <a:cubicBezTo>
                  <a:pt x="592" y="215"/>
                  <a:pt x="596" y="215"/>
                  <a:pt x="601" y="216"/>
                </a:cubicBezTo>
                <a:cubicBezTo>
                  <a:pt x="601" y="215"/>
                  <a:pt x="602" y="215"/>
                  <a:pt x="602" y="215"/>
                </a:cubicBezTo>
                <a:cubicBezTo>
                  <a:pt x="602" y="214"/>
                  <a:pt x="601" y="213"/>
                  <a:pt x="601" y="212"/>
                </a:cubicBezTo>
                <a:cubicBezTo>
                  <a:pt x="600" y="210"/>
                  <a:pt x="599" y="209"/>
                  <a:pt x="598" y="208"/>
                </a:cubicBezTo>
                <a:cubicBezTo>
                  <a:pt x="597" y="207"/>
                  <a:pt x="596" y="208"/>
                  <a:pt x="595" y="208"/>
                </a:cubicBezTo>
                <a:cubicBezTo>
                  <a:pt x="590" y="207"/>
                  <a:pt x="584" y="207"/>
                  <a:pt x="579" y="207"/>
                </a:cubicBezTo>
                <a:cubicBezTo>
                  <a:pt x="579" y="206"/>
                  <a:pt x="579" y="205"/>
                  <a:pt x="579" y="203"/>
                </a:cubicBezTo>
                <a:cubicBezTo>
                  <a:pt x="581" y="204"/>
                  <a:pt x="590" y="204"/>
                  <a:pt x="591" y="204"/>
                </a:cubicBezTo>
                <a:cubicBezTo>
                  <a:pt x="592" y="204"/>
                  <a:pt x="592" y="204"/>
                  <a:pt x="593" y="204"/>
                </a:cubicBezTo>
                <a:lnTo>
                  <a:pt x="593" y="204"/>
                </a:lnTo>
                <a:cubicBezTo>
                  <a:pt x="592" y="202"/>
                  <a:pt x="589" y="196"/>
                  <a:pt x="587" y="196"/>
                </a:cubicBezTo>
                <a:cubicBezTo>
                  <a:pt x="585" y="195"/>
                  <a:pt x="581" y="195"/>
                  <a:pt x="579" y="195"/>
                </a:cubicBezTo>
                <a:cubicBezTo>
                  <a:pt x="578" y="194"/>
                  <a:pt x="578" y="192"/>
                  <a:pt x="578" y="191"/>
                </a:cubicBezTo>
                <a:cubicBezTo>
                  <a:pt x="579" y="191"/>
                  <a:pt x="581" y="191"/>
                  <a:pt x="581" y="191"/>
                </a:cubicBezTo>
                <a:cubicBezTo>
                  <a:pt x="582" y="191"/>
                  <a:pt x="583" y="191"/>
                  <a:pt x="584" y="190"/>
                </a:cubicBezTo>
                <a:cubicBezTo>
                  <a:pt x="584" y="189"/>
                  <a:pt x="581" y="186"/>
                  <a:pt x="579" y="185"/>
                </a:cubicBezTo>
                <a:cubicBezTo>
                  <a:pt x="579" y="185"/>
                  <a:pt x="579" y="185"/>
                  <a:pt x="578" y="185"/>
                </a:cubicBezTo>
                <a:cubicBezTo>
                  <a:pt x="578" y="185"/>
                  <a:pt x="578" y="184"/>
                  <a:pt x="578" y="184"/>
                </a:cubicBezTo>
                <a:cubicBezTo>
                  <a:pt x="572" y="177"/>
                  <a:pt x="563" y="170"/>
                  <a:pt x="559" y="166"/>
                </a:cubicBezTo>
                <a:cubicBezTo>
                  <a:pt x="558" y="166"/>
                  <a:pt x="557" y="165"/>
                  <a:pt x="557" y="165"/>
                </a:cubicBezTo>
                <a:cubicBezTo>
                  <a:pt x="555" y="164"/>
                  <a:pt x="552" y="165"/>
                  <a:pt x="550" y="165"/>
                </a:cubicBezTo>
                <a:cubicBezTo>
                  <a:pt x="546" y="165"/>
                  <a:pt x="542" y="164"/>
                  <a:pt x="538" y="164"/>
                </a:cubicBezTo>
                <a:cubicBezTo>
                  <a:pt x="536" y="164"/>
                  <a:pt x="534" y="165"/>
                  <a:pt x="532" y="165"/>
                </a:cubicBezTo>
                <a:cubicBezTo>
                  <a:pt x="530" y="165"/>
                  <a:pt x="528" y="165"/>
                  <a:pt x="526" y="166"/>
                </a:cubicBezTo>
                <a:cubicBezTo>
                  <a:pt x="521" y="166"/>
                  <a:pt x="515" y="166"/>
                  <a:pt x="510" y="165"/>
                </a:cubicBezTo>
                <a:cubicBezTo>
                  <a:pt x="509" y="165"/>
                  <a:pt x="508" y="165"/>
                  <a:pt x="507" y="165"/>
                </a:cubicBezTo>
                <a:cubicBezTo>
                  <a:pt x="501" y="165"/>
                  <a:pt x="494" y="165"/>
                  <a:pt x="488" y="165"/>
                </a:cubicBezTo>
                <a:cubicBezTo>
                  <a:pt x="482" y="165"/>
                  <a:pt x="474" y="165"/>
                  <a:pt x="467" y="165"/>
                </a:cubicBezTo>
                <a:cubicBezTo>
                  <a:pt x="466" y="165"/>
                  <a:pt x="464" y="165"/>
                  <a:pt x="463" y="165"/>
                </a:cubicBezTo>
                <a:cubicBezTo>
                  <a:pt x="461" y="165"/>
                  <a:pt x="458" y="165"/>
                  <a:pt x="456" y="165"/>
                </a:cubicBezTo>
                <a:cubicBezTo>
                  <a:pt x="451" y="165"/>
                  <a:pt x="447" y="165"/>
                  <a:pt x="442" y="165"/>
                </a:cubicBezTo>
                <a:cubicBezTo>
                  <a:pt x="437" y="165"/>
                  <a:pt x="433" y="165"/>
                  <a:pt x="428" y="165"/>
                </a:cubicBezTo>
                <a:cubicBezTo>
                  <a:pt x="426" y="165"/>
                  <a:pt x="423" y="165"/>
                  <a:pt x="421" y="165"/>
                </a:cubicBezTo>
                <a:cubicBezTo>
                  <a:pt x="414" y="165"/>
                  <a:pt x="406" y="165"/>
                  <a:pt x="399" y="165"/>
                </a:cubicBezTo>
                <a:cubicBezTo>
                  <a:pt x="397" y="165"/>
                  <a:pt x="395" y="165"/>
                  <a:pt x="393" y="165"/>
                </a:cubicBezTo>
                <a:cubicBezTo>
                  <a:pt x="391" y="165"/>
                  <a:pt x="389" y="165"/>
                  <a:pt x="387" y="165"/>
                </a:cubicBezTo>
                <a:cubicBezTo>
                  <a:pt x="385" y="165"/>
                  <a:pt x="384" y="165"/>
                  <a:pt x="382" y="165"/>
                </a:cubicBezTo>
                <a:cubicBezTo>
                  <a:pt x="381" y="165"/>
                  <a:pt x="381" y="165"/>
                  <a:pt x="380" y="165"/>
                </a:cubicBezTo>
                <a:cubicBezTo>
                  <a:pt x="379" y="165"/>
                  <a:pt x="377" y="165"/>
                  <a:pt x="376" y="165"/>
                </a:cubicBezTo>
                <a:cubicBezTo>
                  <a:pt x="374" y="165"/>
                  <a:pt x="372" y="165"/>
                  <a:pt x="369" y="165"/>
                </a:cubicBezTo>
                <a:cubicBezTo>
                  <a:pt x="368" y="165"/>
                  <a:pt x="367" y="165"/>
                  <a:pt x="366" y="165"/>
                </a:cubicBezTo>
                <a:cubicBezTo>
                  <a:pt x="361" y="165"/>
                  <a:pt x="357" y="165"/>
                  <a:pt x="352" y="165"/>
                </a:cubicBezTo>
                <a:cubicBezTo>
                  <a:pt x="345" y="165"/>
                  <a:pt x="339" y="165"/>
                  <a:pt x="332" y="165"/>
                </a:cubicBezTo>
                <a:cubicBezTo>
                  <a:pt x="329" y="165"/>
                  <a:pt x="327" y="165"/>
                  <a:pt x="324" y="165"/>
                </a:cubicBezTo>
                <a:cubicBezTo>
                  <a:pt x="320" y="165"/>
                  <a:pt x="316" y="165"/>
                  <a:pt x="312" y="165"/>
                </a:cubicBezTo>
                <a:cubicBezTo>
                  <a:pt x="305" y="165"/>
                  <a:pt x="298" y="165"/>
                  <a:pt x="292" y="164"/>
                </a:cubicBezTo>
                <a:cubicBezTo>
                  <a:pt x="286" y="164"/>
                  <a:pt x="280" y="165"/>
                  <a:pt x="274" y="165"/>
                </a:cubicBezTo>
                <a:cubicBezTo>
                  <a:pt x="272" y="165"/>
                  <a:pt x="271" y="165"/>
                  <a:pt x="269" y="165"/>
                </a:cubicBezTo>
                <a:cubicBezTo>
                  <a:pt x="267" y="165"/>
                  <a:pt x="266" y="164"/>
                  <a:pt x="265" y="164"/>
                </a:cubicBezTo>
                <a:cubicBezTo>
                  <a:pt x="256" y="164"/>
                  <a:pt x="246" y="164"/>
                  <a:pt x="237" y="164"/>
                </a:cubicBezTo>
                <a:cubicBezTo>
                  <a:pt x="234" y="164"/>
                  <a:pt x="231" y="164"/>
                  <a:pt x="229" y="164"/>
                </a:cubicBezTo>
                <a:cubicBezTo>
                  <a:pt x="225" y="164"/>
                  <a:pt x="220" y="164"/>
                  <a:pt x="216" y="164"/>
                </a:cubicBezTo>
                <a:cubicBezTo>
                  <a:pt x="211" y="164"/>
                  <a:pt x="207" y="164"/>
                  <a:pt x="202" y="164"/>
                </a:cubicBezTo>
                <a:cubicBezTo>
                  <a:pt x="199" y="165"/>
                  <a:pt x="195" y="164"/>
                  <a:pt x="192" y="165"/>
                </a:cubicBezTo>
                <a:cubicBezTo>
                  <a:pt x="190" y="165"/>
                  <a:pt x="188" y="167"/>
                  <a:pt x="186" y="169"/>
                </a:cubicBezTo>
                <a:cubicBezTo>
                  <a:pt x="184" y="171"/>
                  <a:pt x="172" y="181"/>
                  <a:pt x="170" y="185"/>
                </a:cubicBezTo>
                <a:cubicBezTo>
                  <a:pt x="169" y="186"/>
                  <a:pt x="164" y="192"/>
                  <a:pt x="164" y="192"/>
                </a:cubicBezTo>
                <a:lnTo>
                  <a:pt x="164" y="192"/>
                </a:lnTo>
                <a:lnTo>
                  <a:pt x="164" y="192"/>
                </a:lnTo>
                <a:cubicBezTo>
                  <a:pt x="165" y="193"/>
                  <a:pt x="168" y="193"/>
                  <a:pt x="170" y="193"/>
                </a:cubicBezTo>
                <a:cubicBezTo>
                  <a:pt x="170" y="194"/>
                  <a:pt x="170" y="195"/>
                  <a:pt x="170" y="196"/>
                </a:cubicBezTo>
                <a:cubicBezTo>
                  <a:pt x="167" y="196"/>
                  <a:pt x="163" y="196"/>
                  <a:pt x="161" y="196"/>
                </a:cubicBezTo>
                <a:cubicBezTo>
                  <a:pt x="160" y="197"/>
                  <a:pt x="159" y="198"/>
                  <a:pt x="158" y="200"/>
                </a:cubicBezTo>
                <a:cubicBezTo>
                  <a:pt x="157" y="201"/>
                  <a:pt x="155" y="202"/>
                  <a:pt x="155" y="204"/>
                </a:cubicBezTo>
                <a:cubicBezTo>
                  <a:pt x="154" y="204"/>
                  <a:pt x="154" y="204"/>
                  <a:pt x="154" y="204"/>
                </a:cubicBezTo>
                <a:lnTo>
                  <a:pt x="155" y="204"/>
                </a:lnTo>
                <a:cubicBezTo>
                  <a:pt x="156" y="205"/>
                  <a:pt x="159" y="204"/>
                  <a:pt x="161" y="204"/>
                </a:cubicBezTo>
                <a:cubicBezTo>
                  <a:pt x="161" y="204"/>
                  <a:pt x="162" y="204"/>
                  <a:pt x="163" y="204"/>
                </a:cubicBezTo>
                <a:cubicBezTo>
                  <a:pt x="164" y="204"/>
                  <a:pt x="167" y="204"/>
                  <a:pt x="169" y="204"/>
                </a:cubicBezTo>
                <a:cubicBezTo>
                  <a:pt x="169" y="205"/>
                  <a:pt x="169" y="207"/>
                  <a:pt x="169" y="208"/>
                </a:cubicBezTo>
                <a:cubicBezTo>
                  <a:pt x="168" y="208"/>
                  <a:pt x="167" y="208"/>
                  <a:pt x="167" y="208"/>
                </a:cubicBezTo>
                <a:cubicBezTo>
                  <a:pt x="165" y="208"/>
                  <a:pt x="163" y="208"/>
                  <a:pt x="162" y="208"/>
                </a:cubicBezTo>
                <a:cubicBezTo>
                  <a:pt x="159" y="208"/>
                  <a:pt x="155" y="208"/>
                  <a:pt x="152" y="208"/>
                </a:cubicBezTo>
                <a:cubicBezTo>
                  <a:pt x="151" y="208"/>
                  <a:pt x="150" y="208"/>
                  <a:pt x="149" y="209"/>
                </a:cubicBezTo>
                <a:cubicBezTo>
                  <a:pt x="148" y="209"/>
                  <a:pt x="148" y="211"/>
                  <a:pt x="147" y="212"/>
                </a:cubicBezTo>
                <a:cubicBezTo>
                  <a:pt x="146" y="213"/>
                  <a:pt x="145" y="214"/>
                  <a:pt x="145" y="216"/>
                </a:cubicBezTo>
                <a:cubicBezTo>
                  <a:pt x="146" y="216"/>
                  <a:pt x="147" y="216"/>
                  <a:pt x="148" y="216"/>
                </a:cubicBezTo>
                <a:cubicBezTo>
                  <a:pt x="150" y="216"/>
                  <a:pt x="154" y="216"/>
                  <a:pt x="156" y="216"/>
                </a:cubicBezTo>
                <a:cubicBezTo>
                  <a:pt x="157" y="216"/>
                  <a:pt x="158" y="216"/>
                  <a:pt x="159" y="216"/>
                </a:cubicBezTo>
                <a:cubicBezTo>
                  <a:pt x="162" y="216"/>
                  <a:pt x="164" y="216"/>
                  <a:pt x="167" y="216"/>
                </a:cubicBezTo>
                <a:cubicBezTo>
                  <a:pt x="167" y="216"/>
                  <a:pt x="168" y="216"/>
                  <a:pt x="169" y="216"/>
                </a:cubicBezTo>
                <a:cubicBezTo>
                  <a:pt x="169" y="217"/>
                  <a:pt x="169" y="219"/>
                  <a:pt x="169" y="220"/>
                </a:cubicBezTo>
                <a:cubicBezTo>
                  <a:pt x="168" y="220"/>
                  <a:pt x="166" y="220"/>
                  <a:pt x="165" y="220"/>
                </a:cubicBezTo>
                <a:cubicBezTo>
                  <a:pt x="164" y="220"/>
                  <a:pt x="162" y="220"/>
                  <a:pt x="161" y="220"/>
                </a:cubicBezTo>
                <a:cubicBezTo>
                  <a:pt x="158" y="220"/>
                  <a:pt x="155" y="220"/>
                  <a:pt x="152" y="219"/>
                </a:cubicBezTo>
                <a:cubicBezTo>
                  <a:pt x="150" y="219"/>
                  <a:pt x="148" y="219"/>
                  <a:pt x="146" y="219"/>
                </a:cubicBezTo>
                <a:cubicBezTo>
                  <a:pt x="144" y="220"/>
                  <a:pt x="143" y="220"/>
                  <a:pt x="142" y="220"/>
                </a:cubicBezTo>
                <a:cubicBezTo>
                  <a:pt x="140" y="221"/>
                  <a:pt x="139" y="225"/>
                  <a:pt x="138" y="226"/>
                </a:cubicBezTo>
                <a:cubicBezTo>
                  <a:pt x="138" y="226"/>
                  <a:pt x="137" y="228"/>
                  <a:pt x="138" y="228"/>
                </a:cubicBezTo>
                <a:cubicBezTo>
                  <a:pt x="140" y="229"/>
                  <a:pt x="143" y="228"/>
                  <a:pt x="146" y="228"/>
                </a:cubicBezTo>
                <a:cubicBezTo>
                  <a:pt x="147" y="228"/>
                  <a:pt x="149" y="229"/>
                  <a:pt x="150" y="229"/>
                </a:cubicBezTo>
                <a:cubicBezTo>
                  <a:pt x="151" y="229"/>
                  <a:pt x="151" y="228"/>
                  <a:pt x="152" y="228"/>
                </a:cubicBezTo>
                <a:cubicBezTo>
                  <a:pt x="152" y="228"/>
                  <a:pt x="153" y="228"/>
                  <a:pt x="154" y="228"/>
                </a:cubicBezTo>
                <a:cubicBezTo>
                  <a:pt x="155" y="227"/>
                  <a:pt x="158" y="228"/>
                  <a:pt x="159" y="228"/>
                </a:cubicBezTo>
                <a:cubicBezTo>
                  <a:pt x="161" y="228"/>
                  <a:pt x="162" y="228"/>
                  <a:pt x="163" y="228"/>
                </a:cubicBezTo>
                <a:cubicBezTo>
                  <a:pt x="165" y="228"/>
                  <a:pt x="167" y="228"/>
                  <a:pt x="168" y="228"/>
                </a:cubicBezTo>
                <a:cubicBezTo>
                  <a:pt x="168" y="228"/>
                  <a:pt x="169" y="228"/>
                  <a:pt x="169" y="228"/>
                </a:cubicBezTo>
                <a:lnTo>
                  <a:pt x="169" y="231"/>
                </a:lnTo>
                <a:lnTo>
                  <a:pt x="168" y="231"/>
                </a:lnTo>
                <a:cubicBezTo>
                  <a:pt x="167" y="232"/>
                  <a:pt x="165" y="232"/>
                  <a:pt x="164" y="232"/>
                </a:cubicBezTo>
                <a:cubicBezTo>
                  <a:pt x="163" y="232"/>
                  <a:pt x="162" y="232"/>
                  <a:pt x="160" y="232"/>
                </a:cubicBezTo>
                <a:cubicBezTo>
                  <a:pt x="158" y="232"/>
                  <a:pt x="156" y="232"/>
                  <a:pt x="154" y="232"/>
                </a:cubicBezTo>
                <a:cubicBezTo>
                  <a:pt x="150" y="232"/>
                  <a:pt x="146" y="232"/>
                  <a:pt x="142" y="232"/>
                </a:cubicBezTo>
                <a:cubicBezTo>
                  <a:pt x="140" y="232"/>
                  <a:pt x="135" y="231"/>
                  <a:pt x="134" y="232"/>
                </a:cubicBezTo>
                <a:cubicBezTo>
                  <a:pt x="133" y="233"/>
                  <a:pt x="129" y="239"/>
                  <a:pt x="129" y="240"/>
                </a:cubicBezTo>
                <a:cubicBezTo>
                  <a:pt x="131" y="240"/>
                  <a:pt x="132" y="240"/>
                  <a:pt x="133" y="240"/>
                </a:cubicBezTo>
                <a:cubicBezTo>
                  <a:pt x="134" y="240"/>
                  <a:pt x="136" y="240"/>
                  <a:pt x="137" y="240"/>
                </a:cubicBezTo>
                <a:cubicBezTo>
                  <a:pt x="139" y="239"/>
                  <a:pt x="144" y="240"/>
                  <a:pt x="146" y="240"/>
                </a:cubicBezTo>
                <a:cubicBezTo>
                  <a:pt x="148" y="239"/>
                  <a:pt x="151" y="240"/>
                  <a:pt x="153" y="240"/>
                </a:cubicBezTo>
                <a:cubicBezTo>
                  <a:pt x="155" y="239"/>
                  <a:pt x="159" y="240"/>
                  <a:pt x="161" y="240"/>
                </a:cubicBezTo>
                <a:cubicBezTo>
                  <a:pt x="163" y="240"/>
                  <a:pt x="164" y="240"/>
                  <a:pt x="166" y="240"/>
                </a:cubicBezTo>
                <a:cubicBezTo>
                  <a:pt x="167" y="240"/>
                  <a:pt x="168" y="240"/>
                  <a:pt x="169" y="240"/>
                </a:cubicBezTo>
                <a:cubicBezTo>
                  <a:pt x="169" y="241"/>
                  <a:pt x="169" y="242"/>
                  <a:pt x="169" y="244"/>
                </a:cubicBezTo>
                <a:cubicBezTo>
                  <a:pt x="166" y="243"/>
                  <a:pt x="160" y="243"/>
                  <a:pt x="158" y="243"/>
                </a:cubicBezTo>
                <a:cubicBezTo>
                  <a:pt x="152" y="243"/>
                  <a:pt x="147" y="244"/>
                  <a:pt x="141" y="244"/>
                </a:cubicBezTo>
                <a:cubicBezTo>
                  <a:pt x="137" y="244"/>
                  <a:pt x="133" y="243"/>
                  <a:pt x="129" y="243"/>
                </a:cubicBezTo>
                <a:cubicBezTo>
                  <a:pt x="128" y="244"/>
                  <a:pt x="127" y="244"/>
                  <a:pt x="127" y="244"/>
                </a:cubicBezTo>
                <a:cubicBezTo>
                  <a:pt x="126" y="245"/>
                  <a:pt x="124" y="249"/>
                  <a:pt x="124" y="250"/>
                </a:cubicBezTo>
                <a:cubicBezTo>
                  <a:pt x="124" y="250"/>
                  <a:pt x="124" y="251"/>
                  <a:pt x="125" y="251"/>
                </a:cubicBezTo>
                <a:cubicBezTo>
                  <a:pt x="126" y="251"/>
                  <a:pt x="129" y="251"/>
                  <a:pt x="130" y="251"/>
                </a:cubicBezTo>
                <a:cubicBezTo>
                  <a:pt x="134" y="251"/>
                  <a:pt x="137" y="252"/>
                  <a:pt x="140" y="252"/>
                </a:cubicBezTo>
                <a:cubicBezTo>
                  <a:pt x="141" y="252"/>
                  <a:pt x="142" y="252"/>
                  <a:pt x="142" y="252"/>
                </a:cubicBezTo>
                <a:cubicBezTo>
                  <a:pt x="144" y="251"/>
                  <a:pt x="147" y="251"/>
                  <a:pt x="149" y="252"/>
                </a:cubicBezTo>
                <a:cubicBezTo>
                  <a:pt x="153" y="252"/>
                  <a:pt x="157" y="252"/>
                  <a:pt x="161" y="252"/>
                </a:cubicBezTo>
                <a:cubicBezTo>
                  <a:pt x="162" y="251"/>
                  <a:pt x="165" y="252"/>
                  <a:pt x="167" y="252"/>
                </a:cubicBezTo>
                <a:cubicBezTo>
                  <a:pt x="167" y="252"/>
                  <a:pt x="168" y="252"/>
                  <a:pt x="169" y="252"/>
                </a:cubicBezTo>
                <a:cubicBezTo>
                  <a:pt x="169" y="253"/>
                  <a:pt x="169" y="255"/>
                  <a:pt x="169" y="256"/>
                </a:cubicBezTo>
                <a:cubicBezTo>
                  <a:pt x="166" y="256"/>
                  <a:pt x="164" y="255"/>
                  <a:pt x="161" y="255"/>
                </a:cubicBezTo>
                <a:cubicBezTo>
                  <a:pt x="156" y="255"/>
                  <a:pt x="150" y="255"/>
                  <a:pt x="145" y="255"/>
                </a:cubicBezTo>
                <a:cubicBezTo>
                  <a:pt x="144" y="255"/>
                  <a:pt x="143" y="255"/>
                  <a:pt x="142" y="255"/>
                </a:cubicBezTo>
                <a:cubicBezTo>
                  <a:pt x="137" y="255"/>
                  <a:pt x="132" y="255"/>
                  <a:pt x="127" y="255"/>
                </a:cubicBezTo>
                <a:cubicBezTo>
                  <a:pt x="125" y="255"/>
                  <a:pt x="124" y="255"/>
                  <a:pt x="122" y="255"/>
                </a:cubicBezTo>
                <a:cubicBezTo>
                  <a:pt x="120" y="257"/>
                  <a:pt x="119" y="260"/>
                  <a:pt x="119" y="263"/>
                </a:cubicBezTo>
                <a:cubicBezTo>
                  <a:pt x="121" y="263"/>
                  <a:pt x="123" y="263"/>
                  <a:pt x="125" y="263"/>
                </a:cubicBezTo>
                <a:cubicBezTo>
                  <a:pt x="130" y="263"/>
                  <a:pt x="135" y="263"/>
                  <a:pt x="140" y="263"/>
                </a:cubicBezTo>
                <a:cubicBezTo>
                  <a:pt x="141" y="263"/>
                  <a:pt x="143" y="263"/>
                  <a:pt x="144" y="263"/>
                </a:cubicBezTo>
                <a:cubicBezTo>
                  <a:pt x="146" y="263"/>
                  <a:pt x="148" y="263"/>
                  <a:pt x="150" y="263"/>
                </a:cubicBezTo>
                <a:cubicBezTo>
                  <a:pt x="152" y="263"/>
                  <a:pt x="154" y="263"/>
                  <a:pt x="156" y="263"/>
                </a:cubicBezTo>
                <a:cubicBezTo>
                  <a:pt x="158" y="263"/>
                  <a:pt x="167" y="264"/>
                  <a:pt x="169" y="263"/>
                </a:cubicBezTo>
                <a:cubicBezTo>
                  <a:pt x="169" y="264"/>
                  <a:pt x="169" y="266"/>
                  <a:pt x="169" y="267"/>
                </a:cubicBezTo>
                <a:cubicBezTo>
                  <a:pt x="164" y="267"/>
                  <a:pt x="160" y="267"/>
                  <a:pt x="155" y="267"/>
                </a:cubicBezTo>
                <a:cubicBezTo>
                  <a:pt x="152" y="267"/>
                  <a:pt x="149" y="267"/>
                  <a:pt x="147" y="267"/>
                </a:cubicBezTo>
                <a:cubicBezTo>
                  <a:pt x="142" y="267"/>
                  <a:pt x="137" y="267"/>
                  <a:pt x="133" y="267"/>
                </a:cubicBezTo>
                <a:cubicBezTo>
                  <a:pt x="131" y="267"/>
                  <a:pt x="129" y="267"/>
                  <a:pt x="127" y="267"/>
                </a:cubicBezTo>
                <a:cubicBezTo>
                  <a:pt x="124" y="267"/>
                  <a:pt x="121" y="267"/>
                  <a:pt x="117" y="267"/>
                </a:cubicBezTo>
                <a:cubicBezTo>
                  <a:pt x="117" y="267"/>
                  <a:pt x="116" y="267"/>
                  <a:pt x="116" y="268"/>
                </a:cubicBezTo>
                <a:cubicBezTo>
                  <a:pt x="115" y="268"/>
                  <a:pt x="115" y="269"/>
                  <a:pt x="115" y="270"/>
                </a:cubicBezTo>
                <a:cubicBezTo>
                  <a:pt x="114" y="272"/>
                  <a:pt x="113" y="273"/>
                  <a:pt x="113" y="275"/>
                </a:cubicBezTo>
                <a:lnTo>
                  <a:pt x="113" y="275"/>
                </a:lnTo>
                <a:lnTo>
                  <a:pt x="113" y="275"/>
                </a:lnTo>
                <a:cubicBezTo>
                  <a:pt x="117" y="275"/>
                  <a:pt x="121" y="275"/>
                  <a:pt x="124" y="275"/>
                </a:cubicBezTo>
                <a:cubicBezTo>
                  <a:pt x="127" y="275"/>
                  <a:pt x="129" y="276"/>
                  <a:pt x="131" y="276"/>
                </a:cubicBezTo>
                <a:cubicBezTo>
                  <a:pt x="132" y="275"/>
                  <a:pt x="133" y="275"/>
                  <a:pt x="134" y="275"/>
                </a:cubicBezTo>
                <a:cubicBezTo>
                  <a:pt x="136" y="275"/>
                  <a:pt x="141" y="275"/>
                  <a:pt x="143" y="275"/>
                </a:cubicBezTo>
                <a:cubicBezTo>
                  <a:pt x="146" y="276"/>
                  <a:pt x="150" y="276"/>
                  <a:pt x="153" y="276"/>
                </a:cubicBezTo>
                <a:cubicBezTo>
                  <a:pt x="157" y="276"/>
                  <a:pt x="162" y="276"/>
                  <a:pt x="166" y="276"/>
                </a:cubicBezTo>
                <a:cubicBezTo>
                  <a:pt x="167" y="276"/>
                  <a:pt x="168" y="276"/>
                  <a:pt x="169" y="276"/>
                </a:cubicBezTo>
                <a:cubicBezTo>
                  <a:pt x="169" y="277"/>
                  <a:pt x="169" y="278"/>
                  <a:pt x="169" y="280"/>
                </a:cubicBezTo>
                <a:cubicBezTo>
                  <a:pt x="167" y="279"/>
                  <a:pt x="165" y="280"/>
                  <a:pt x="164" y="279"/>
                </a:cubicBezTo>
                <a:cubicBezTo>
                  <a:pt x="160" y="279"/>
                  <a:pt x="157" y="279"/>
                  <a:pt x="153" y="279"/>
                </a:cubicBezTo>
                <a:cubicBezTo>
                  <a:pt x="152" y="279"/>
                  <a:pt x="150" y="279"/>
                  <a:pt x="149" y="279"/>
                </a:cubicBezTo>
                <a:cubicBezTo>
                  <a:pt x="147" y="279"/>
                  <a:pt x="145" y="279"/>
                  <a:pt x="143" y="279"/>
                </a:cubicBezTo>
                <a:cubicBezTo>
                  <a:pt x="142" y="279"/>
                  <a:pt x="141" y="279"/>
                  <a:pt x="139" y="279"/>
                </a:cubicBezTo>
                <a:cubicBezTo>
                  <a:pt x="135" y="279"/>
                  <a:pt x="130" y="279"/>
                  <a:pt x="126" y="279"/>
                </a:cubicBezTo>
                <a:cubicBezTo>
                  <a:pt x="121" y="279"/>
                  <a:pt x="117" y="278"/>
                  <a:pt x="112" y="278"/>
                </a:cubicBezTo>
                <a:lnTo>
                  <a:pt x="112" y="279"/>
                </a:lnTo>
                <a:cubicBezTo>
                  <a:pt x="110" y="280"/>
                  <a:pt x="109" y="284"/>
                  <a:pt x="109" y="286"/>
                </a:cubicBezTo>
                <a:cubicBezTo>
                  <a:pt x="109" y="286"/>
                  <a:pt x="109" y="287"/>
                  <a:pt x="109" y="287"/>
                </a:cubicBezTo>
                <a:cubicBezTo>
                  <a:pt x="112" y="288"/>
                  <a:pt x="118" y="287"/>
                  <a:pt x="121" y="287"/>
                </a:cubicBezTo>
                <a:cubicBezTo>
                  <a:pt x="122" y="287"/>
                  <a:pt x="123" y="287"/>
                  <a:pt x="125" y="287"/>
                </a:cubicBezTo>
                <a:cubicBezTo>
                  <a:pt x="125" y="287"/>
                  <a:pt x="127" y="287"/>
                  <a:pt x="127" y="287"/>
                </a:cubicBezTo>
                <a:cubicBezTo>
                  <a:pt x="129" y="287"/>
                  <a:pt x="131" y="287"/>
                  <a:pt x="133" y="287"/>
                </a:cubicBezTo>
                <a:cubicBezTo>
                  <a:pt x="135" y="287"/>
                  <a:pt x="136" y="287"/>
                  <a:pt x="137" y="287"/>
                </a:cubicBezTo>
                <a:cubicBezTo>
                  <a:pt x="141" y="287"/>
                  <a:pt x="145" y="287"/>
                  <a:pt x="148" y="288"/>
                </a:cubicBezTo>
                <a:cubicBezTo>
                  <a:pt x="149" y="287"/>
                  <a:pt x="150" y="287"/>
                  <a:pt x="151" y="287"/>
                </a:cubicBezTo>
                <a:cubicBezTo>
                  <a:pt x="152" y="287"/>
                  <a:pt x="154" y="287"/>
                  <a:pt x="155" y="287"/>
                </a:cubicBezTo>
                <a:cubicBezTo>
                  <a:pt x="157" y="286"/>
                  <a:pt x="161" y="287"/>
                  <a:pt x="164" y="287"/>
                </a:cubicBezTo>
                <a:cubicBezTo>
                  <a:pt x="165" y="287"/>
                  <a:pt x="167" y="287"/>
                  <a:pt x="169" y="287"/>
                </a:cubicBezTo>
                <a:cubicBezTo>
                  <a:pt x="169" y="289"/>
                  <a:pt x="169" y="290"/>
                  <a:pt x="169" y="291"/>
                </a:cubicBezTo>
                <a:cubicBezTo>
                  <a:pt x="164" y="291"/>
                  <a:pt x="157" y="291"/>
                  <a:pt x="153" y="291"/>
                </a:cubicBezTo>
                <a:cubicBezTo>
                  <a:pt x="150" y="291"/>
                  <a:pt x="147" y="291"/>
                  <a:pt x="144" y="291"/>
                </a:cubicBezTo>
                <a:cubicBezTo>
                  <a:pt x="142" y="291"/>
                  <a:pt x="139" y="291"/>
                  <a:pt x="137" y="291"/>
                </a:cubicBezTo>
                <a:cubicBezTo>
                  <a:pt x="135" y="291"/>
                  <a:pt x="133" y="291"/>
                  <a:pt x="132" y="290"/>
                </a:cubicBezTo>
                <a:cubicBezTo>
                  <a:pt x="130" y="291"/>
                  <a:pt x="129" y="291"/>
                  <a:pt x="128" y="291"/>
                </a:cubicBezTo>
                <a:cubicBezTo>
                  <a:pt x="125" y="291"/>
                  <a:pt x="122" y="291"/>
                  <a:pt x="118" y="291"/>
                </a:cubicBezTo>
                <a:cubicBezTo>
                  <a:pt x="115" y="291"/>
                  <a:pt x="112" y="290"/>
                  <a:pt x="109" y="290"/>
                </a:cubicBezTo>
                <a:cubicBezTo>
                  <a:pt x="108" y="290"/>
                  <a:pt x="107" y="290"/>
                  <a:pt x="106" y="291"/>
                </a:cubicBezTo>
                <a:cubicBezTo>
                  <a:pt x="106" y="292"/>
                  <a:pt x="104" y="297"/>
                  <a:pt x="105" y="297"/>
                </a:cubicBezTo>
                <a:cubicBezTo>
                  <a:pt x="106" y="298"/>
                  <a:pt x="112" y="298"/>
                  <a:pt x="113" y="298"/>
                </a:cubicBezTo>
                <a:cubicBezTo>
                  <a:pt x="115" y="297"/>
                  <a:pt x="119" y="298"/>
                  <a:pt x="121" y="298"/>
                </a:cubicBezTo>
                <a:cubicBezTo>
                  <a:pt x="127" y="298"/>
                  <a:pt x="133" y="298"/>
                  <a:pt x="139" y="298"/>
                </a:cubicBezTo>
                <a:lnTo>
                  <a:pt x="142" y="299"/>
                </a:lnTo>
                <a:cubicBezTo>
                  <a:pt x="144" y="299"/>
                  <a:pt x="146" y="299"/>
                  <a:pt x="148" y="299"/>
                </a:cubicBezTo>
                <a:cubicBezTo>
                  <a:pt x="149" y="299"/>
                  <a:pt x="149" y="299"/>
                  <a:pt x="150" y="299"/>
                </a:cubicBezTo>
                <a:cubicBezTo>
                  <a:pt x="152" y="299"/>
                  <a:pt x="154" y="299"/>
                  <a:pt x="155" y="299"/>
                </a:cubicBezTo>
                <a:cubicBezTo>
                  <a:pt x="157" y="299"/>
                  <a:pt x="158" y="300"/>
                  <a:pt x="160" y="300"/>
                </a:cubicBezTo>
                <a:cubicBezTo>
                  <a:pt x="162" y="299"/>
                  <a:pt x="166" y="299"/>
                  <a:pt x="169" y="299"/>
                </a:cubicBezTo>
                <a:cubicBezTo>
                  <a:pt x="169" y="300"/>
                  <a:pt x="169" y="301"/>
                  <a:pt x="169" y="303"/>
                </a:cubicBezTo>
                <a:cubicBezTo>
                  <a:pt x="165" y="302"/>
                  <a:pt x="159" y="302"/>
                  <a:pt x="158" y="302"/>
                </a:cubicBezTo>
                <a:cubicBezTo>
                  <a:pt x="152" y="302"/>
                  <a:pt x="146" y="303"/>
                  <a:pt x="140" y="302"/>
                </a:cubicBezTo>
                <a:cubicBezTo>
                  <a:pt x="136" y="302"/>
                  <a:pt x="131" y="302"/>
                  <a:pt x="126" y="302"/>
                </a:cubicBezTo>
                <a:cubicBezTo>
                  <a:pt x="124" y="302"/>
                  <a:pt x="121" y="302"/>
                  <a:pt x="119" y="302"/>
                </a:cubicBezTo>
                <a:cubicBezTo>
                  <a:pt x="118" y="302"/>
                  <a:pt x="116" y="302"/>
                  <a:pt x="114" y="302"/>
                </a:cubicBezTo>
                <a:cubicBezTo>
                  <a:pt x="112" y="302"/>
                  <a:pt x="111" y="302"/>
                  <a:pt x="110" y="302"/>
                </a:cubicBezTo>
                <a:cubicBezTo>
                  <a:pt x="108" y="302"/>
                  <a:pt x="107" y="302"/>
                  <a:pt x="106" y="302"/>
                </a:cubicBezTo>
                <a:cubicBezTo>
                  <a:pt x="105" y="302"/>
                  <a:pt x="104" y="302"/>
                  <a:pt x="104" y="302"/>
                </a:cubicBezTo>
                <a:cubicBezTo>
                  <a:pt x="102" y="303"/>
                  <a:pt x="101" y="308"/>
                  <a:pt x="101" y="309"/>
                </a:cubicBezTo>
                <a:cubicBezTo>
                  <a:pt x="104" y="310"/>
                  <a:pt x="108" y="311"/>
                  <a:pt x="111" y="311"/>
                </a:cubicBezTo>
                <a:cubicBezTo>
                  <a:pt x="112" y="310"/>
                  <a:pt x="112" y="310"/>
                  <a:pt x="113" y="310"/>
                </a:cubicBezTo>
                <a:cubicBezTo>
                  <a:pt x="114" y="310"/>
                  <a:pt x="118" y="310"/>
                  <a:pt x="120" y="310"/>
                </a:cubicBezTo>
                <a:cubicBezTo>
                  <a:pt x="126" y="311"/>
                  <a:pt x="131" y="311"/>
                  <a:pt x="138" y="311"/>
                </a:cubicBezTo>
                <a:cubicBezTo>
                  <a:pt x="139" y="310"/>
                  <a:pt x="142" y="311"/>
                  <a:pt x="144" y="311"/>
                </a:cubicBezTo>
                <a:cubicBezTo>
                  <a:pt x="149" y="311"/>
                  <a:pt x="154" y="311"/>
                  <a:pt x="159" y="311"/>
                </a:cubicBezTo>
                <a:cubicBezTo>
                  <a:pt x="160" y="310"/>
                  <a:pt x="162" y="311"/>
                  <a:pt x="163" y="311"/>
                </a:cubicBezTo>
                <a:cubicBezTo>
                  <a:pt x="164" y="311"/>
                  <a:pt x="167" y="311"/>
                  <a:pt x="169" y="311"/>
                </a:cubicBezTo>
                <a:cubicBezTo>
                  <a:pt x="169" y="312"/>
                  <a:pt x="169" y="313"/>
                  <a:pt x="168" y="314"/>
                </a:cubicBezTo>
                <a:cubicBezTo>
                  <a:pt x="166" y="314"/>
                  <a:pt x="161" y="314"/>
                  <a:pt x="160" y="315"/>
                </a:cubicBezTo>
                <a:cubicBezTo>
                  <a:pt x="157" y="314"/>
                  <a:pt x="155" y="314"/>
                  <a:pt x="152" y="314"/>
                </a:cubicBezTo>
                <a:cubicBezTo>
                  <a:pt x="144" y="314"/>
                  <a:pt x="137" y="314"/>
                  <a:pt x="129" y="314"/>
                </a:cubicBezTo>
                <a:cubicBezTo>
                  <a:pt x="128" y="314"/>
                  <a:pt x="126" y="314"/>
                  <a:pt x="125" y="314"/>
                </a:cubicBezTo>
                <a:lnTo>
                  <a:pt x="118" y="314"/>
                </a:lnTo>
                <a:cubicBezTo>
                  <a:pt x="113" y="314"/>
                  <a:pt x="107" y="314"/>
                  <a:pt x="101" y="314"/>
                </a:cubicBezTo>
                <a:cubicBezTo>
                  <a:pt x="100" y="314"/>
                  <a:pt x="100" y="314"/>
                  <a:pt x="99" y="315"/>
                </a:cubicBezTo>
                <a:cubicBezTo>
                  <a:pt x="99" y="316"/>
                  <a:pt x="98" y="319"/>
                  <a:pt x="98" y="321"/>
                </a:cubicBezTo>
                <a:cubicBezTo>
                  <a:pt x="99" y="321"/>
                  <a:pt x="101" y="321"/>
                  <a:pt x="102" y="321"/>
                </a:cubicBezTo>
                <a:cubicBezTo>
                  <a:pt x="106" y="322"/>
                  <a:pt x="110" y="322"/>
                  <a:pt x="114" y="322"/>
                </a:cubicBezTo>
                <a:cubicBezTo>
                  <a:pt x="124" y="322"/>
                  <a:pt x="133" y="322"/>
                  <a:pt x="143" y="322"/>
                </a:cubicBezTo>
                <a:cubicBezTo>
                  <a:pt x="144" y="322"/>
                  <a:pt x="146" y="322"/>
                  <a:pt x="148" y="322"/>
                </a:cubicBezTo>
                <a:cubicBezTo>
                  <a:pt x="152" y="322"/>
                  <a:pt x="157" y="322"/>
                  <a:pt x="161" y="322"/>
                </a:cubicBezTo>
                <a:cubicBezTo>
                  <a:pt x="163" y="322"/>
                  <a:pt x="164" y="322"/>
                  <a:pt x="166" y="322"/>
                </a:cubicBezTo>
                <a:cubicBezTo>
                  <a:pt x="166" y="322"/>
                  <a:pt x="167" y="322"/>
                  <a:pt x="168" y="322"/>
                </a:cubicBezTo>
                <a:cubicBezTo>
                  <a:pt x="168" y="324"/>
                  <a:pt x="168" y="325"/>
                  <a:pt x="168" y="326"/>
                </a:cubicBezTo>
                <a:cubicBezTo>
                  <a:pt x="166" y="326"/>
                  <a:pt x="162" y="326"/>
                  <a:pt x="160" y="326"/>
                </a:cubicBezTo>
                <a:cubicBezTo>
                  <a:pt x="159" y="326"/>
                  <a:pt x="157" y="326"/>
                  <a:pt x="156" y="326"/>
                </a:cubicBezTo>
                <a:cubicBezTo>
                  <a:pt x="152" y="326"/>
                  <a:pt x="149" y="326"/>
                  <a:pt x="145" y="326"/>
                </a:cubicBezTo>
                <a:cubicBezTo>
                  <a:pt x="143" y="326"/>
                  <a:pt x="141" y="326"/>
                  <a:pt x="139" y="326"/>
                </a:cubicBezTo>
                <a:cubicBezTo>
                  <a:pt x="131" y="326"/>
                  <a:pt x="123" y="326"/>
                  <a:pt x="115" y="325"/>
                </a:cubicBezTo>
                <a:cubicBezTo>
                  <a:pt x="114" y="325"/>
                  <a:pt x="113" y="325"/>
                  <a:pt x="113" y="325"/>
                </a:cubicBezTo>
                <a:cubicBezTo>
                  <a:pt x="110" y="326"/>
                  <a:pt x="106" y="326"/>
                  <a:pt x="103" y="326"/>
                </a:cubicBezTo>
                <a:cubicBezTo>
                  <a:pt x="101" y="326"/>
                  <a:pt x="98" y="325"/>
                  <a:pt x="97" y="326"/>
                </a:cubicBezTo>
                <a:cubicBezTo>
                  <a:pt x="95" y="327"/>
                  <a:pt x="95" y="331"/>
                  <a:pt x="95" y="332"/>
                </a:cubicBezTo>
                <a:cubicBezTo>
                  <a:pt x="95" y="333"/>
                  <a:pt x="95" y="333"/>
                  <a:pt x="95" y="333"/>
                </a:cubicBezTo>
                <a:lnTo>
                  <a:pt x="95" y="333"/>
                </a:lnTo>
                <a:cubicBezTo>
                  <a:pt x="100" y="333"/>
                  <a:pt x="106" y="333"/>
                  <a:pt x="111" y="334"/>
                </a:cubicBezTo>
                <a:cubicBezTo>
                  <a:pt x="113" y="333"/>
                  <a:pt x="117" y="334"/>
                  <a:pt x="119" y="334"/>
                </a:cubicBezTo>
                <a:cubicBezTo>
                  <a:pt x="120" y="333"/>
                  <a:pt x="122" y="333"/>
                  <a:pt x="123" y="333"/>
                </a:cubicBezTo>
                <a:cubicBezTo>
                  <a:pt x="127" y="333"/>
                  <a:pt x="132" y="334"/>
                  <a:pt x="136" y="334"/>
                </a:cubicBezTo>
                <a:cubicBezTo>
                  <a:pt x="138" y="333"/>
                  <a:pt x="141" y="334"/>
                  <a:pt x="143" y="334"/>
                </a:cubicBezTo>
                <a:cubicBezTo>
                  <a:pt x="144" y="334"/>
                  <a:pt x="147" y="334"/>
                  <a:pt x="148" y="334"/>
                </a:cubicBezTo>
                <a:cubicBezTo>
                  <a:pt x="150" y="333"/>
                  <a:pt x="152" y="334"/>
                  <a:pt x="154" y="334"/>
                </a:cubicBezTo>
                <a:cubicBezTo>
                  <a:pt x="158" y="334"/>
                  <a:pt x="161" y="334"/>
                  <a:pt x="165" y="334"/>
                </a:cubicBezTo>
                <a:cubicBezTo>
                  <a:pt x="166" y="334"/>
                  <a:pt x="167" y="334"/>
                  <a:pt x="168" y="334"/>
                </a:cubicBezTo>
                <a:cubicBezTo>
                  <a:pt x="168" y="335"/>
                  <a:pt x="168" y="337"/>
                  <a:pt x="168" y="338"/>
                </a:cubicBezTo>
                <a:cubicBezTo>
                  <a:pt x="154" y="337"/>
                  <a:pt x="138" y="337"/>
                  <a:pt x="124" y="337"/>
                </a:cubicBezTo>
                <a:cubicBezTo>
                  <a:pt x="122" y="337"/>
                  <a:pt x="120" y="337"/>
                  <a:pt x="118" y="337"/>
                </a:cubicBezTo>
                <a:cubicBezTo>
                  <a:pt x="115" y="337"/>
                  <a:pt x="111" y="337"/>
                  <a:pt x="108" y="337"/>
                </a:cubicBezTo>
                <a:cubicBezTo>
                  <a:pt x="106" y="337"/>
                  <a:pt x="104" y="337"/>
                  <a:pt x="103" y="337"/>
                </a:cubicBezTo>
                <a:cubicBezTo>
                  <a:pt x="102" y="337"/>
                  <a:pt x="100" y="337"/>
                  <a:pt x="99" y="337"/>
                </a:cubicBezTo>
                <a:cubicBezTo>
                  <a:pt x="94" y="337"/>
                  <a:pt x="94" y="338"/>
                  <a:pt x="93" y="343"/>
                </a:cubicBezTo>
                <a:cubicBezTo>
                  <a:pt x="93" y="343"/>
                  <a:pt x="93" y="344"/>
                  <a:pt x="93" y="344"/>
                </a:cubicBezTo>
                <a:cubicBezTo>
                  <a:pt x="95" y="345"/>
                  <a:pt x="97" y="345"/>
                  <a:pt x="99" y="345"/>
                </a:cubicBezTo>
                <a:cubicBezTo>
                  <a:pt x="100" y="344"/>
                  <a:pt x="101" y="344"/>
                  <a:pt x="102" y="344"/>
                </a:cubicBezTo>
                <a:cubicBezTo>
                  <a:pt x="106" y="344"/>
                  <a:pt x="110" y="345"/>
                  <a:pt x="113" y="345"/>
                </a:cubicBezTo>
                <a:cubicBezTo>
                  <a:pt x="116" y="345"/>
                  <a:pt x="120" y="345"/>
                  <a:pt x="123" y="345"/>
                </a:cubicBezTo>
                <a:cubicBezTo>
                  <a:pt x="123" y="345"/>
                  <a:pt x="124" y="345"/>
                  <a:pt x="125" y="345"/>
                </a:cubicBezTo>
                <a:cubicBezTo>
                  <a:pt x="126" y="344"/>
                  <a:pt x="127" y="345"/>
                  <a:pt x="129" y="345"/>
                </a:cubicBezTo>
                <a:cubicBezTo>
                  <a:pt x="131" y="344"/>
                  <a:pt x="137" y="345"/>
                  <a:pt x="140" y="345"/>
                </a:cubicBezTo>
                <a:cubicBezTo>
                  <a:pt x="147" y="345"/>
                  <a:pt x="154" y="345"/>
                  <a:pt x="162" y="345"/>
                </a:cubicBezTo>
                <a:cubicBezTo>
                  <a:pt x="163" y="345"/>
                  <a:pt x="166" y="345"/>
                  <a:pt x="168" y="345"/>
                </a:cubicBezTo>
                <a:cubicBezTo>
                  <a:pt x="168" y="347"/>
                  <a:pt x="168" y="348"/>
                  <a:pt x="168" y="349"/>
                </a:cubicBezTo>
                <a:cubicBezTo>
                  <a:pt x="161" y="349"/>
                  <a:pt x="152" y="349"/>
                  <a:pt x="144" y="349"/>
                </a:cubicBezTo>
                <a:cubicBezTo>
                  <a:pt x="142" y="349"/>
                  <a:pt x="140" y="349"/>
                  <a:pt x="138" y="348"/>
                </a:cubicBezTo>
                <a:cubicBezTo>
                  <a:pt x="137" y="349"/>
                  <a:pt x="136" y="349"/>
                  <a:pt x="135" y="349"/>
                </a:cubicBezTo>
                <a:cubicBezTo>
                  <a:pt x="132" y="349"/>
                  <a:pt x="129" y="349"/>
                  <a:pt x="127" y="349"/>
                </a:cubicBezTo>
                <a:cubicBezTo>
                  <a:pt x="122" y="349"/>
                  <a:pt x="117" y="349"/>
                  <a:pt x="112" y="348"/>
                </a:cubicBezTo>
                <a:cubicBezTo>
                  <a:pt x="110" y="349"/>
                  <a:pt x="109" y="349"/>
                  <a:pt x="107" y="349"/>
                </a:cubicBezTo>
                <a:cubicBezTo>
                  <a:pt x="103" y="349"/>
                  <a:pt x="99" y="348"/>
                  <a:pt x="95" y="349"/>
                </a:cubicBezTo>
                <a:cubicBezTo>
                  <a:pt x="92" y="349"/>
                  <a:pt x="92" y="354"/>
                  <a:pt x="92" y="356"/>
                </a:cubicBezTo>
                <a:cubicBezTo>
                  <a:pt x="92" y="356"/>
                  <a:pt x="92" y="356"/>
                  <a:pt x="93" y="356"/>
                </a:cubicBezTo>
                <a:cubicBezTo>
                  <a:pt x="95" y="357"/>
                  <a:pt x="99" y="357"/>
                  <a:pt x="102" y="357"/>
                </a:cubicBezTo>
                <a:cubicBezTo>
                  <a:pt x="103" y="356"/>
                  <a:pt x="105" y="357"/>
                  <a:pt x="106" y="357"/>
                </a:cubicBezTo>
                <a:cubicBezTo>
                  <a:pt x="109" y="357"/>
                  <a:pt x="112" y="357"/>
                  <a:pt x="115" y="357"/>
                </a:cubicBezTo>
                <a:cubicBezTo>
                  <a:pt x="116" y="356"/>
                  <a:pt x="118" y="357"/>
                  <a:pt x="119" y="357"/>
                </a:cubicBezTo>
                <a:cubicBezTo>
                  <a:pt x="122" y="357"/>
                  <a:pt x="124" y="357"/>
                  <a:pt x="127" y="357"/>
                </a:cubicBezTo>
                <a:cubicBezTo>
                  <a:pt x="128" y="356"/>
                  <a:pt x="131" y="357"/>
                  <a:pt x="133" y="357"/>
                </a:cubicBezTo>
                <a:cubicBezTo>
                  <a:pt x="134" y="356"/>
                  <a:pt x="136" y="357"/>
                  <a:pt x="137" y="357"/>
                </a:cubicBezTo>
                <a:cubicBezTo>
                  <a:pt x="139" y="357"/>
                  <a:pt x="140" y="357"/>
                  <a:pt x="141" y="357"/>
                </a:cubicBezTo>
                <a:cubicBezTo>
                  <a:pt x="144" y="357"/>
                  <a:pt x="148" y="357"/>
                  <a:pt x="151" y="357"/>
                </a:cubicBezTo>
                <a:cubicBezTo>
                  <a:pt x="153" y="356"/>
                  <a:pt x="156" y="357"/>
                  <a:pt x="158" y="357"/>
                </a:cubicBezTo>
                <a:cubicBezTo>
                  <a:pt x="159" y="356"/>
                  <a:pt x="161" y="357"/>
                  <a:pt x="162" y="357"/>
                </a:cubicBezTo>
                <a:cubicBezTo>
                  <a:pt x="163" y="357"/>
                  <a:pt x="165" y="357"/>
                  <a:pt x="166" y="357"/>
                </a:cubicBezTo>
                <a:cubicBezTo>
                  <a:pt x="167" y="357"/>
                  <a:pt x="167" y="357"/>
                  <a:pt x="168" y="357"/>
                </a:cubicBezTo>
                <a:cubicBezTo>
                  <a:pt x="168" y="359"/>
                  <a:pt x="168" y="360"/>
                  <a:pt x="168" y="361"/>
                </a:cubicBezTo>
                <a:cubicBezTo>
                  <a:pt x="164" y="360"/>
                  <a:pt x="152" y="361"/>
                  <a:pt x="149" y="361"/>
                </a:cubicBezTo>
                <a:cubicBezTo>
                  <a:pt x="143" y="361"/>
                  <a:pt x="137" y="360"/>
                  <a:pt x="131" y="360"/>
                </a:cubicBezTo>
                <a:cubicBezTo>
                  <a:pt x="128" y="360"/>
                  <a:pt x="125" y="360"/>
                  <a:pt x="121" y="360"/>
                </a:cubicBezTo>
                <a:cubicBezTo>
                  <a:pt x="119" y="360"/>
                  <a:pt x="116" y="360"/>
                  <a:pt x="114" y="360"/>
                </a:cubicBezTo>
                <a:cubicBezTo>
                  <a:pt x="111" y="360"/>
                  <a:pt x="107" y="360"/>
                  <a:pt x="104" y="360"/>
                </a:cubicBezTo>
                <a:cubicBezTo>
                  <a:pt x="103" y="360"/>
                  <a:pt x="101" y="360"/>
                  <a:pt x="100" y="360"/>
                </a:cubicBezTo>
                <a:cubicBezTo>
                  <a:pt x="99" y="360"/>
                  <a:pt x="98" y="360"/>
                  <a:pt x="97" y="360"/>
                </a:cubicBezTo>
                <a:cubicBezTo>
                  <a:pt x="95" y="360"/>
                  <a:pt x="94" y="360"/>
                  <a:pt x="93" y="361"/>
                </a:cubicBezTo>
                <a:cubicBezTo>
                  <a:pt x="91" y="361"/>
                  <a:pt x="91" y="366"/>
                  <a:pt x="91" y="368"/>
                </a:cubicBezTo>
                <a:cubicBezTo>
                  <a:pt x="95" y="368"/>
                  <a:pt x="98" y="369"/>
                  <a:pt x="102" y="369"/>
                </a:cubicBezTo>
                <a:cubicBezTo>
                  <a:pt x="103" y="368"/>
                  <a:pt x="106" y="369"/>
                  <a:pt x="108" y="369"/>
                </a:cubicBezTo>
                <a:cubicBezTo>
                  <a:pt x="109" y="368"/>
                  <a:pt x="113" y="369"/>
                  <a:pt x="115" y="369"/>
                </a:cubicBezTo>
                <a:cubicBezTo>
                  <a:pt x="120" y="369"/>
                  <a:pt x="125" y="369"/>
                  <a:pt x="131" y="369"/>
                </a:cubicBezTo>
                <a:cubicBezTo>
                  <a:pt x="134" y="369"/>
                  <a:pt x="137" y="369"/>
                  <a:pt x="141" y="369"/>
                </a:cubicBezTo>
                <a:cubicBezTo>
                  <a:pt x="142" y="369"/>
                  <a:pt x="144" y="369"/>
                  <a:pt x="145" y="369"/>
                </a:cubicBezTo>
                <a:cubicBezTo>
                  <a:pt x="149" y="369"/>
                  <a:pt x="152" y="370"/>
                  <a:pt x="156" y="370"/>
                </a:cubicBezTo>
                <a:cubicBezTo>
                  <a:pt x="157" y="369"/>
                  <a:pt x="159" y="369"/>
                  <a:pt x="160" y="370"/>
                </a:cubicBezTo>
                <a:cubicBezTo>
                  <a:pt x="162" y="370"/>
                  <a:pt x="164" y="370"/>
                  <a:pt x="165" y="370"/>
                </a:cubicBezTo>
                <a:cubicBezTo>
                  <a:pt x="166" y="370"/>
                  <a:pt x="167" y="369"/>
                  <a:pt x="168" y="369"/>
                </a:cubicBezTo>
                <a:cubicBezTo>
                  <a:pt x="168" y="371"/>
                  <a:pt x="168" y="372"/>
                  <a:pt x="168" y="374"/>
                </a:cubicBezTo>
                <a:cubicBezTo>
                  <a:pt x="164" y="373"/>
                  <a:pt x="151" y="373"/>
                  <a:pt x="149" y="373"/>
                </a:cubicBezTo>
                <a:cubicBezTo>
                  <a:pt x="146" y="373"/>
                  <a:pt x="143" y="373"/>
                  <a:pt x="140" y="373"/>
                </a:cubicBezTo>
                <a:cubicBezTo>
                  <a:pt x="138" y="373"/>
                  <a:pt x="137" y="373"/>
                  <a:pt x="136" y="373"/>
                </a:cubicBezTo>
                <a:cubicBezTo>
                  <a:pt x="133" y="373"/>
                  <a:pt x="130" y="373"/>
                  <a:pt x="127" y="373"/>
                </a:cubicBezTo>
                <a:cubicBezTo>
                  <a:pt x="125" y="373"/>
                  <a:pt x="124" y="373"/>
                  <a:pt x="123" y="373"/>
                </a:cubicBezTo>
                <a:cubicBezTo>
                  <a:pt x="112" y="372"/>
                  <a:pt x="102" y="372"/>
                  <a:pt x="91" y="372"/>
                </a:cubicBezTo>
                <a:cubicBezTo>
                  <a:pt x="91" y="373"/>
                  <a:pt x="90" y="375"/>
                  <a:pt x="90" y="377"/>
                </a:cubicBezTo>
                <a:cubicBezTo>
                  <a:pt x="91" y="378"/>
                  <a:pt x="91" y="379"/>
                  <a:pt x="91" y="380"/>
                </a:cubicBezTo>
                <a:cubicBezTo>
                  <a:pt x="94" y="380"/>
                  <a:pt x="96" y="380"/>
                  <a:pt x="99" y="380"/>
                </a:cubicBezTo>
                <a:cubicBezTo>
                  <a:pt x="109" y="380"/>
                  <a:pt x="119" y="380"/>
                  <a:pt x="129" y="380"/>
                </a:cubicBezTo>
                <a:cubicBezTo>
                  <a:pt x="130" y="380"/>
                  <a:pt x="135" y="380"/>
                  <a:pt x="137" y="381"/>
                </a:cubicBezTo>
                <a:cubicBezTo>
                  <a:pt x="145" y="381"/>
                  <a:pt x="154" y="381"/>
                  <a:pt x="162" y="381"/>
                </a:cubicBezTo>
                <a:cubicBezTo>
                  <a:pt x="164" y="380"/>
                  <a:pt x="166" y="381"/>
                  <a:pt x="168" y="381"/>
                </a:cubicBezTo>
                <a:cubicBezTo>
                  <a:pt x="168" y="382"/>
                  <a:pt x="168" y="383"/>
                  <a:pt x="168" y="385"/>
                </a:cubicBezTo>
                <a:cubicBezTo>
                  <a:pt x="166" y="384"/>
                  <a:pt x="164" y="384"/>
                  <a:pt x="163" y="384"/>
                </a:cubicBezTo>
                <a:cubicBezTo>
                  <a:pt x="158" y="384"/>
                  <a:pt x="154" y="384"/>
                  <a:pt x="149" y="384"/>
                </a:cubicBezTo>
                <a:cubicBezTo>
                  <a:pt x="148" y="384"/>
                  <a:pt x="147" y="384"/>
                  <a:pt x="146" y="384"/>
                </a:cubicBezTo>
                <a:cubicBezTo>
                  <a:pt x="145" y="384"/>
                  <a:pt x="144" y="384"/>
                  <a:pt x="142" y="384"/>
                </a:cubicBezTo>
                <a:cubicBezTo>
                  <a:pt x="136" y="384"/>
                  <a:pt x="129" y="384"/>
                  <a:pt x="123" y="384"/>
                </a:cubicBezTo>
                <a:cubicBezTo>
                  <a:pt x="121" y="384"/>
                  <a:pt x="119" y="384"/>
                  <a:pt x="117" y="384"/>
                </a:cubicBezTo>
                <a:cubicBezTo>
                  <a:pt x="109" y="384"/>
                  <a:pt x="101" y="383"/>
                  <a:pt x="93" y="383"/>
                </a:cubicBezTo>
                <a:cubicBezTo>
                  <a:pt x="93" y="384"/>
                  <a:pt x="92" y="384"/>
                  <a:pt x="91" y="384"/>
                </a:cubicBezTo>
                <a:cubicBezTo>
                  <a:pt x="90" y="385"/>
                  <a:pt x="90" y="391"/>
                  <a:pt x="92" y="391"/>
                </a:cubicBezTo>
                <a:cubicBezTo>
                  <a:pt x="93" y="393"/>
                  <a:pt x="96" y="392"/>
                  <a:pt x="98" y="392"/>
                </a:cubicBezTo>
                <a:cubicBezTo>
                  <a:pt x="99" y="392"/>
                  <a:pt x="100" y="392"/>
                  <a:pt x="101" y="392"/>
                </a:cubicBezTo>
                <a:cubicBezTo>
                  <a:pt x="102" y="392"/>
                  <a:pt x="104" y="392"/>
                  <a:pt x="106" y="392"/>
                </a:cubicBezTo>
                <a:cubicBezTo>
                  <a:pt x="111" y="393"/>
                  <a:pt x="116" y="393"/>
                  <a:pt x="121" y="393"/>
                </a:cubicBezTo>
                <a:cubicBezTo>
                  <a:pt x="122" y="392"/>
                  <a:pt x="123" y="393"/>
                  <a:pt x="124" y="393"/>
                </a:cubicBezTo>
                <a:cubicBezTo>
                  <a:pt x="129" y="392"/>
                  <a:pt x="135" y="393"/>
                  <a:pt x="141" y="393"/>
                </a:cubicBezTo>
                <a:cubicBezTo>
                  <a:pt x="142" y="392"/>
                  <a:pt x="144" y="393"/>
                  <a:pt x="146" y="393"/>
                </a:cubicBezTo>
                <a:cubicBezTo>
                  <a:pt x="147" y="392"/>
                  <a:pt x="149" y="393"/>
                  <a:pt x="150" y="393"/>
                </a:cubicBezTo>
                <a:cubicBezTo>
                  <a:pt x="154" y="393"/>
                  <a:pt x="158" y="393"/>
                  <a:pt x="162" y="393"/>
                </a:cubicBezTo>
                <a:cubicBezTo>
                  <a:pt x="163" y="392"/>
                  <a:pt x="166" y="393"/>
                  <a:pt x="168" y="393"/>
                </a:cubicBezTo>
                <a:cubicBezTo>
                  <a:pt x="168" y="394"/>
                  <a:pt x="168" y="395"/>
                  <a:pt x="168" y="397"/>
                </a:cubicBezTo>
                <a:cubicBezTo>
                  <a:pt x="157" y="396"/>
                  <a:pt x="145" y="397"/>
                  <a:pt x="134" y="396"/>
                </a:cubicBezTo>
                <a:cubicBezTo>
                  <a:pt x="132" y="396"/>
                  <a:pt x="131" y="396"/>
                  <a:pt x="130" y="396"/>
                </a:cubicBezTo>
                <a:cubicBezTo>
                  <a:pt x="128" y="396"/>
                  <a:pt x="126" y="396"/>
                  <a:pt x="125" y="396"/>
                </a:cubicBezTo>
                <a:cubicBezTo>
                  <a:pt x="123" y="396"/>
                  <a:pt x="121" y="396"/>
                  <a:pt x="120" y="396"/>
                </a:cubicBezTo>
                <a:cubicBezTo>
                  <a:pt x="117" y="396"/>
                  <a:pt x="115" y="396"/>
                  <a:pt x="113" y="396"/>
                </a:cubicBezTo>
                <a:cubicBezTo>
                  <a:pt x="112" y="396"/>
                  <a:pt x="111" y="396"/>
                  <a:pt x="111" y="396"/>
                </a:cubicBezTo>
                <a:cubicBezTo>
                  <a:pt x="109" y="396"/>
                  <a:pt x="108" y="396"/>
                  <a:pt x="107" y="396"/>
                </a:cubicBezTo>
                <a:cubicBezTo>
                  <a:pt x="105" y="396"/>
                  <a:pt x="99" y="396"/>
                  <a:pt x="97" y="396"/>
                </a:cubicBezTo>
                <a:cubicBezTo>
                  <a:pt x="95" y="396"/>
                  <a:pt x="93" y="396"/>
                  <a:pt x="91" y="396"/>
                </a:cubicBezTo>
                <a:cubicBezTo>
                  <a:pt x="91" y="398"/>
                  <a:pt x="91" y="403"/>
                  <a:pt x="92" y="404"/>
                </a:cubicBezTo>
                <a:cubicBezTo>
                  <a:pt x="93" y="405"/>
                  <a:pt x="94" y="404"/>
                  <a:pt x="95" y="404"/>
                </a:cubicBezTo>
                <a:cubicBezTo>
                  <a:pt x="96" y="405"/>
                  <a:pt x="97" y="405"/>
                  <a:pt x="98" y="405"/>
                </a:cubicBezTo>
                <a:cubicBezTo>
                  <a:pt x="100" y="405"/>
                  <a:pt x="102" y="405"/>
                  <a:pt x="104" y="405"/>
                </a:cubicBezTo>
                <a:cubicBezTo>
                  <a:pt x="114" y="405"/>
                  <a:pt x="125" y="405"/>
                  <a:pt x="135" y="405"/>
                </a:cubicBezTo>
                <a:cubicBezTo>
                  <a:pt x="137" y="405"/>
                  <a:pt x="140" y="405"/>
                  <a:pt x="142" y="405"/>
                </a:cubicBezTo>
                <a:cubicBezTo>
                  <a:pt x="143" y="404"/>
                  <a:pt x="145" y="405"/>
                  <a:pt x="147" y="405"/>
                </a:cubicBezTo>
                <a:cubicBezTo>
                  <a:pt x="149" y="405"/>
                  <a:pt x="150" y="405"/>
                  <a:pt x="152" y="405"/>
                </a:cubicBezTo>
                <a:cubicBezTo>
                  <a:pt x="153" y="405"/>
                  <a:pt x="155" y="405"/>
                  <a:pt x="156" y="405"/>
                </a:cubicBezTo>
                <a:cubicBezTo>
                  <a:pt x="158" y="405"/>
                  <a:pt x="161" y="405"/>
                  <a:pt x="163" y="405"/>
                </a:cubicBezTo>
                <a:cubicBezTo>
                  <a:pt x="164" y="405"/>
                  <a:pt x="166" y="405"/>
                  <a:pt x="168" y="405"/>
                </a:cubicBezTo>
                <a:cubicBezTo>
                  <a:pt x="168" y="406"/>
                  <a:pt x="168" y="408"/>
                  <a:pt x="168" y="409"/>
                </a:cubicBezTo>
                <a:cubicBezTo>
                  <a:pt x="165" y="409"/>
                  <a:pt x="161" y="409"/>
                  <a:pt x="158" y="409"/>
                </a:cubicBezTo>
                <a:cubicBezTo>
                  <a:pt x="157" y="409"/>
                  <a:pt x="156" y="409"/>
                  <a:pt x="154" y="409"/>
                </a:cubicBezTo>
                <a:cubicBezTo>
                  <a:pt x="153" y="409"/>
                  <a:pt x="151" y="409"/>
                  <a:pt x="150" y="409"/>
                </a:cubicBezTo>
                <a:cubicBezTo>
                  <a:pt x="148" y="409"/>
                  <a:pt x="147" y="409"/>
                  <a:pt x="145" y="408"/>
                </a:cubicBezTo>
                <a:cubicBezTo>
                  <a:pt x="140" y="408"/>
                  <a:pt x="135" y="408"/>
                  <a:pt x="130" y="408"/>
                </a:cubicBezTo>
                <a:cubicBezTo>
                  <a:pt x="129" y="409"/>
                  <a:pt x="128" y="409"/>
                  <a:pt x="127" y="409"/>
                </a:cubicBezTo>
                <a:cubicBezTo>
                  <a:pt x="125" y="409"/>
                  <a:pt x="124" y="409"/>
                  <a:pt x="122" y="409"/>
                </a:cubicBezTo>
                <a:cubicBezTo>
                  <a:pt x="120" y="409"/>
                  <a:pt x="118" y="409"/>
                  <a:pt x="115" y="408"/>
                </a:cubicBezTo>
                <a:cubicBezTo>
                  <a:pt x="113" y="408"/>
                  <a:pt x="110" y="409"/>
                  <a:pt x="109" y="408"/>
                </a:cubicBezTo>
                <a:cubicBezTo>
                  <a:pt x="106" y="409"/>
                  <a:pt x="101" y="409"/>
                  <a:pt x="97" y="409"/>
                </a:cubicBezTo>
                <a:cubicBezTo>
                  <a:pt x="96" y="409"/>
                  <a:pt x="95" y="409"/>
                  <a:pt x="94" y="409"/>
                </a:cubicBezTo>
                <a:cubicBezTo>
                  <a:pt x="93" y="409"/>
                  <a:pt x="92" y="409"/>
                  <a:pt x="92" y="409"/>
                </a:cubicBezTo>
                <a:lnTo>
                  <a:pt x="92" y="409"/>
                </a:lnTo>
                <a:cubicBezTo>
                  <a:pt x="92" y="415"/>
                  <a:pt x="92" y="416"/>
                  <a:pt x="98" y="416"/>
                </a:cubicBezTo>
                <a:cubicBezTo>
                  <a:pt x="99" y="416"/>
                  <a:pt x="100" y="416"/>
                  <a:pt x="101" y="416"/>
                </a:cubicBezTo>
                <a:cubicBezTo>
                  <a:pt x="102" y="416"/>
                  <a:pt x="103" y="416"/>
                  <a:pt x="103" y="416"/>
                </a:cubicBezTo>
                <a:cubicBezTo>
                  <a:pt x="106" y="416"/>
                  <a:pt x="109" y="417"/>
                  <a:pt x="112" y="417"/>
                </a:cubicBezTo>
                <a:cubicBezTo>
                  <a:pt x="114" y="416"/>
                  <a:pt x="118" y="416"/>
                  <a:pt x="120" y="416"/>
                </a:cubicBezTo>
                <a:cubicBezTo>
                  <a:pt x="121" y="416"/>
                  <a:pt x="124" y="416"/>
                  <a:pt x="126" y="416"/>
                </a:cubicBezTo>
                <a:cubicBezTo>
                  <a:pt x="129" y="416"/>
                  <a:pt x="133" y="416"/>
                  <a:pt x="137" y="416"/>
                </a:cubicBezTo>
                <a:cubicBezTo>
                  <a:pt x="138" y="416"/>
                  <a:pt x="140" y="416"/>
                  <a:pt x="142" y="417"/>
                </a:cubicBezTo>
                <a:cubicBezTo>
                  <a:pt x="143" y="416"/>
                  <a:pt x="148" y="417"/>
                  <a:pt x="150" y="417"/>
                </a:cubicBezTo>
                <a:cubicBezTo>
                  <a:pt x="151" y="416"/>
                  <a:pt x="156" y="417"/>
                  <a:pt x="158" y="417"/>
                </a:cubicBezTo>
                <a:cubicBezTo>
                  <a:pt x="159" y="416"/>
                  <a:pt x="165" y="417"/>
                  <a:pt x="168" y="416"/>
                </a:cubicBezTo>
                <a:cubicBezTo>
                  <a:pt x="168" y="418"/>
                  <a:pt x="168" y="419"/>
                  <a:pt x="168" y="421"/>
                </a:cubicBezTo>
                <a:cubicBezTo>
                  <a:pt x="166" y="420"/>
                  <a:pt x="164" y="420"/>
                  <a:pt x="163" y="420"/>
                </a:cubicBezTo>
                <a:cubicBezTo>
                  <a:pt x="159" y="420"/>
                  <a:pt x="154" y="420"/>
                  <a:pt x="151" y="420"/>
                </a:cubicBezTo>
                <a:cubicBezTo>
                  <a:pt x="149" y="420"/>
                  <a:pt x="148" y="420"/>
                  <a:pt x="147" y="420"/>
                </a:cubicBezTo>
                <a:cubicBezTo>
                  <a:pt x="144" y="420"/>
                  <a:pt x="141" y="420"/>
                  <a:pt x="137" y="420"/>
                </a:cubicBezTo>
                <a:cubicBezTo>
                  <a:pt x="137" y="420"/>
                  <a:pt x="136" y="420"/>
                  <a:pt x="135" y="420"/>
                </a:cubicBezTo>
                <a:cubicBezTo>
                  <a:pt x="133" y="420"/>
                  <a:pt x="130" y="420"/>
                  <a:pt x="128" y="420"/>
                </a:cubicBezTo>
                <a:cubicBezTo>
                  <a:pt x="127" y="420"/>
                  <a:pt x="124" y="420"/>
                  <a:pt x="123" y="420"/>
                </a:cubicBezTo>
                <a:cubicBezTo>
                  <a:pt x="116" y="420"/>
                  <a:pt x="109" y="420"/>
                  <a:pt x="102" y="420"/>
                </a:cubicBezTo>
                <a:cubicBezTo>
                  <a:pt x="100" y="420"/>
                  <a:pt x="96" y="419"/>
                  <a:pt x="94" y="420"/>
                </a:cubicBezTo>
                <a:cubicBezTo>
                  <a:pt x="93" y="421"/>
                  <a:pt x="93" y="423"/>
                  <a:pt x="94" y="424"/>
                </a:cubicBezTo>
                <a:cubicBezTo>
                  <a:pt x="94" y="425"/>
                  <a:pt x="94" y="426"/>
                  <a:pt x="95" y="427"/>
                </a:cubicBezTo>
                <a:cubicBezTo>
                  <a:pt x="95" y="428"/>
                  <a:pt x="102" y="428"/>
                  <a:pt x="103" y="429"/>
                </a:cubicBezTo>
                <a:cubicBezTo>
                  <a:pt x="105" y="428"/>
                  <a:pt x="109" y="428"/>
                  <a:pt x="111" y="428"/>
                </a:cubicBezTo>
                <a:cubicBezTo>
                  <a:pt x="112" y="428"/>
                  <a:pt x="113" y="428"/>
                  <a:pt x="115" y="428"/>
                </a:cubicBezTo>
                <a:cubicBezTo>
                  <a:pt x="119" y="428"/>
                  <a:pt x="124" y="429"/>
                  <a:pt x="128" y="429"/>
                </a:cubicBezTo>
                <a:cubicBezTo>
                  <a:pt x="130" y="428"/>
                  <a:pt x="131" y="429"/>
                  <a:pt x="133" y="429"/>
                </a:cubicBezTo>
                <a:cubicBezTo>
                  <a:pt x="134" y="428"/>
                  <a:pt x="136" y="428"/>
                  <a:pt x="138" y="428"/>
                </a:cubicBezTo>
                <a:cubicBezTo>
                  <a:pt x="139" y="428"/>
                  <a:pt x="145" y="428"/>
                  <a:pt x="146" y="428"/>
                </a:cubicBezTo>
                <a:cubicBezTo>
                  <a:pt x="147" y="428"/>
                  <a:pt x="149" y="428"/>
                  <a:pt x="150" y="428"/>
                </a:cubicBezTo>
                <a:cubicBezTo>
                  <a:pt x="153" y="428"/>
                  <a:pt x="156" y="428"/>
                  <a:pt x="159" y="428"/>
                </a:cubicBezTo>
                <a:cubicBezTo>
                  <a:pt x="161" y="428"/>
                  <a:pt x="163" y="428"/>
                  <a:pt x="164" y="428"/>
                </a:cubicBezTo>
                <a:cubicBezTo>
                  <a:pt x="165" y="428"/>
                  <a:pt x="166" y="428"/>
                  <a:pt x="168" y="428"/>
                </a:cubicBezTo>
                <a:cubicBezTo>
                  <a:pt x="168" y="429"/>
                  <a:pt x="168" y="431"/>
                  <a:pt x="168" y="432"/>
                </a:cubicBezTo>
                <a:cubicBezTo>
                  <a:pt x="165" y="432"/>
                  <a:pt x="162" y="432"/>
                  <a:pt x="160" y="432"/>
                </a:cubicBezTo>
                <a:cubicBezTo>
                  <a:pt x="159" y="432"/>
                  <a:pt x="158" y="432"/>
                  <a:pt x="157" y="432"/>
                </a:cubicBezTo>
                <a:cubicBezTo>
                  <a:pt x="155" y="432"/>
                  <a:pt x="153" y="432"/>
                  <a:pt x="150" y="432"/>
                </a:cubicBezTo>
                <a:cubicBezTo>
                  <a:pt x="149" y="432"/>
                  <a:pt x="148" y="432"/>
                  <a:pt x="146" y="433"/>
                </a:cubicBezTo>
                <a:cubicBezTo>
                  <a:pt x="144" y="432"/>
                  <a:pt x="141" y="432"/>
                  <a:pt x="139" y="432"/>
                </a:cubicBezTo>
                <a:cubicBezTo>
                  <a:pt x="137" y="432"/>
                  <a:pt x="135" y="432"/>
                  <a:pt x="133" y="432"/>
                </a:cubicBezTo>
                <a:cubicBezTo>
                  <a:pt x="129" y="432"/>
                  <a:pt x="124" y="432"/>
                  <a:pt x="120" y="431"/>
                </a:cubicBezTo>
                <a:cubicBezTo>
                  <a:pt x="118" y="432"/>
                  <a:pt x="114" y="432"/>
                  <a:pt x="111" y="432"/>
                </a:cubicBezTo>
                <a:cubicBezTo>
                  <a:pt x="106" y="432"/>
                  <a:pt x="101" y="432"/>
                  <a:pt x="96" y="432"/>
                </a:cubicBezTo>
                <a:cubicBezTo>
                  <a:pt x="96" y="432"/>
                  <a:pt x="96" y="432"/>
                  <a:pt x="96" y="432"/>
                </a:cubicBezTo>
                <a:lnTo>
                  <a:pt x="95" y="432"/>
                </a:lnTo>
                <a:cubicBezTo>
                  <a:pt x="95" y="434"/>
                  <a:pt x="95" y="438"/>
                  <a:pt x="96" y="439"/>
                </a:cubicBezTo>
                <a:cubicBezTo>
                  <a:pt x="97" y="440"/>
                  <a:pt x="99" y="439"/>
                  <a:pt x="101" y="440"/>
                </a:cubicBezTo>
                <a:cubicBezTo>
                  <a:pt x="109" y="440"/>
                  <a:pt x="117" y="440"/>
                  <a:pt x="125" y="440"/>
                </a:cubicBezTo>
                <a:cubicBezTo>
                  <a:pt x="128" y="440"/>
                  <a:pt x="130" y="441"/>
                  <a:pt x="132" y="441"/>
                </a:cubicBezTo>
                <a:cubicBezTo>
                  <a:pt x="134" y="440"/>
                  <a:pt x="142" y="440"/>
                  <a:pt x="145" y="440"/>
                </a:cubicBezTo>
                <a:cubicBezTo>
                  <a:pt x="146" y="440"/>
                  <a:pt x="147" y="440"/>
                  <a:pt x="148" y="440"/>
                </a:cubicBezTo>
                <a:cubicBezTo>
                  <a:pt x="149" y="440"/>
                  <a:pt x="151" y="440"/>
                  <a:pt x="153" y="440"/>
                </a:cubicBezTo>
                <a:cubicBezTo>
                  <a:pt x="156" y="440"/>
                  <a:pt x="160" y="440"/>
                  <a:pt x="163" y="440"/>
                </a:cubicBezTo>
                <a:cubicBezTo>
                  <a:pt x="163" y="440"/>
                  <a:pt x="166" y="440"/>
                  <a:pt x="168" y="440"/>
                </a:cubicBezTo>
                <a:cubicBezTo>
                  <a:pt x="168" y="441"/>
                  <a:pt x="167" y="443"/>
                  <a:pt x="167" y="444"/>
                </a:cubicBezTo>
                <a:cubicBezTo>
                  <a:pt x="165" y="444"/>
                  <a:pt x="159" y="444"/>
                  <a:pt x="157" y="444"/>
                </a:cubicBezTo>
                <a:cubicBezTo>
                  <a:pt x="145" y="444"/>
                  <a:pt x="134" y="444"/>
                  <a:pt x="123" y="443"/>
                </a:cubicBezTo>
                <a:cubicBezTo>
                  <a:pt x="122" y="444"/>
                  <a:pt x="120" y="444"/>
                  <a:pt x="118" y="444"/>
                </a:cubicBezTo>
                <a:cubicBezTo>
                  <a:pt x="113" y="444"/>
                  <a:pt x="108" y="444"/>
                  <a:pt x="103" y="444"/>
                </a:cubicBezTo>
                <a:cubicBezTo>
                  <a:pt x="101" y="444"/>
                  <a:pt x="99" y="444"/>
                  <a:pt x="97" y="444"/>
                </a:cubicBezTo>
                <a:cubicBezTo>
                  <a:pt x="97" y="444"/>
                  <a:pt x="97" y="444"/>
                  <a:pt x="97" y="445"/>
                </a:cubicBezTo>
                <a:cubicBezTo>
                  <a:pt x="97" y="445"/>
                  <a:pt x="97" y="447"/>
                  <a:pt x="97" y="448"/>
                </a:cubicBezTo>
                <a:cubicBezTo>
                  <a:pt x="98" y="449"/>
                  <a:pt x="98" y="451"/>
                  <a:pt x="98" y="451"/>
                </a:cubicBezTo>
                <a:cubicBezTo>
                  <a:pt x="100" y="452"/>
                  <a:pt x="105" y="452"/>
                  <a:pt x="107" y="452"/>
                </a:cubicBezTo>
                <a:cubicBezTo>
                  <a:pt x="109" y="451"/>
                  <a:pt x="115" y="452"/>
                  <a:pt x="117" y="452"/>
                </a:cubicBezTo>
                <a:cubicBezTo>
                  <a:pt x="119" y="451"/>
                  <a:pt x="123" y="452"/>
                  <a:pt x="126" y="452"/>
                </a:cubicBezTo>
                <a:cubicBezTo>
                  <a:pt x="128" y="451"/>
                  <a:pt x="133" y="452"/>
                  <a:pt x="136" y="452"/>
                </a:cubicBezTo>
                <a:cubicBezTo>
                  <a:pt x="137" y="452"/>
                  <a:pt x="139" y="452"/>
                  <a:pt x="140" y="452"/>
                </a:cubicBezTo>
                <a:cubicBezTo>
                  <a:pt x="142" y="451"/>
                  <a:pt x="147" y="452"/>
                  <a:pt x="150" y="452"/>
                </a:cubicBezTo>
                <a:cubicBezTo>
                  <a:pt x="150" y="452"/>
                  <a:pt x="151" y="451"/>
                  <a:pt x="152" y="451"/>
                </a:cubicBezTo>
                <a:cubicBezTo>
                  <a:pt x="154" y="451"/>
                  <a:pt x="155" y="451"/>
                  <a:pt x="157" y="451"/>
                </a:cubicBezTo>
                <a:cubicBezTo>
                  <a:pt x="159" y="451"/>
                  <a:pt x="163" y="451"/>
                  <a:pt x="165" y="451"/>
                </a:cubicBezTo>
                <a:cubicBezTo>
                  <a:pt x="165" y="451"/>
                  <a:pt x="167" y="451"/>
                  <a:pt x="167" y="451"/>
                </a:cubicBezTo>
                <a:cubicBezTo>
                  <a:pt x="167" y="453"/>
                  <a:pt x="167" y="454"/>
                  <a:pt x="167" y="455"/>
                </a:cubicBezTo>
                <a:cubicBezTo>
                  <a:pt x="164" y="455"/>
                  <a:pt x="158" y="455"/>
                  <a:pt x="156" y="455"/>
                </a:cubicBezTo>
                <a:cubicBezTo>
                  <a:pt x="152" y="455"/>
                  <a:pt x="149" y="455"/>
                  <a:pt x="146" y="455"/>
                </a:cubicBezTo>
                <a:cubicBezTo>
                  <a:pt x="145" y="455"/>
                  <a:pt x="143" y="455"/>
                  <a:pt x="142" y="456"/>
                </a:cubicBezTo>
                <a:cubicBezTo>
                  <a:pt x="140" y="455"/>
                  <a:pt x="138" y="455"/>
                  <a:pt x="136" y="455"/>
                </a:cubicBezTo>
                <a:cubicBezTo>
                  <a:pt x="133" y="455"/>
                  <a:pt x="131" y="456"/>
                  <a:pt x="128" y="456"/>
                </a:cubicBezTo>
                <a:cubicBezTo>
                  <a:pt x="125" y="456"/>
                  <a:pt x="122" y="456"/>
                  <a:pt x="119" y="456"/>
                </a:cubicBezTo>
                <a:cubicBezTo>
                  <a:pt x="117" y="456"/>
                  <a:pt x="117" y="455"/>
                  <a:pt x="115" y="455"/>
                </a:cubicBezTo>
                <a:cubicBezTo>
                  <a:pt x="112" y="455"/>
                  <a:pt x="108" y="455"/>
                  <a:pt x="104" y="455"/>
                </a:cubicBezTo>
                <a:cubicBezTo>
                  <a:pt x="103" y="455"/>
                  <a:pt x="101" y="455"/>
                  <a:pt x="99" y="455"/>
                </a:cubicBezTo>
                <a:cubicBezTo>
                  <a:pt x="100" y="457"/>
                  <a:pt x="100" y="461"/>
                  <a:pt x="102" y="462"/>
                </a:cubicBezTo>
                <a:cubicBezTo>
                  <a:pt x="103" y="464"/>
                  <a:pt x="113" y="463"/>
                  <a:pt x="116" y="463"/>
                </a:cubicBezTo>
                <a:cubicBezTo>
                  <a:pt x="119" y="463"/>
                  <a:pt x="121" y="464"/>
                  <a:pt x="124" y="464"/>
                </a:cubicBezTo>
                <a:cubicBezTo>
                  <a:pt x="126" y="463"/>
                  <a:pt x="130" y="464"/>
                  <a:pt x="132" y="464"/>
                </a:cubicBezTo>
                <a:cubicBezTo>
                  <a:pt x="134" y="464"/>
                  <a:pt x="136" y="464"/>
                  <a:pt x="138" y="464"/>
                </a:cubicBezTo>
                <a:cubicBezTo>
                  <a:pt x="140" y="463"/>
                  <a:pt x="142" y="463"/>
                  <a:pt x="144" y="463"/>
                </a:cubicBezTo>
                <a:cubicBezTo>
                  <a:pt x="148" y="464"/>
                  <a:pt x="151" y="464"/>
                  <a:pt x="155" y="464"/>
                </a:cubicBezTo>
                <a:cubicBezTo>
                  <a:pt x="156" y="463"/>
                  <a:pt x="158" y="463"/>
                  <a:pt x="159" y="463"/>
                </a:cubicBezTo>
                <a:cubicBezTo>
                  <a:pt x="160" y="463"/>
                  <a:pt x="161" y="463"/>
                  <a:pt x="162" y="463"/>
                </a:cubicBezTo>
                <a:cubicBezTo>
                  <a:pt x="163" y="463"/>
                  <a:pt x="166" y="463"/>
                  <a:pt x="167" y="463"/>
                </a:cubicBezTo>
                <a:cubicBezTo>
                  <a:pt x="167" y="464"/>
                  <a:pt x="167" y="465"/>
                  <a:pt x="167" y="467"/>
                </a:cubicBezTo>
                <a:cubicBezTo>
                  <a:pt x="166" y="467"/>
                  <a:pt x="164" y="467"/>
                  <a:pt x="163" y="467"/>
                </a:cubicBezTo>
                <a:cubicBezTo>
                  <a:pt x="159" y="467"/>
                  <a:pt x="156" y="467"/>
                  <a:pt x="152" y="467"/>
                </a:cubicBezTo>
                <a:cubicBezTo>
                  <a:pt x="151" y="467"/>
                  <a:pt x="150" y="467"/>
                  <a:pt x="148" y="467"/>
                </a:cubicBezTo>
                <a:cubicBezTo>
                  <a:pt x="146" y="467"/>
                  <a:pt x="144" y="467"/>
                  <a:pt x="142" y="467"/>
                </a:cubicBezTo>
                <a:cubicBezTo>
                  <a:pt x="140" y="467"/>
                  <a:pt x="137" y="467"/>
                  <a:pt x="135" y="467"/>
                </a:cubicBezTo>
                <a:cubicBezTo>
                  <a:pt x="134" y="467"/>
                  <a:pt x="132" y="467"/>
                  <a:pt x="131" y="467"/>
                </a:cubicBezTo>
                <a:cubicBezTo>
                  <a:pt x="127" y="467"/>
                  <a:pt x="123" y="467"/>
                  <a:pt x="118" y="467"/>
                </a:cubicBezTo>
                <a:cubicBezTo>
                  <a:pt x="116" y="467"/>
                  <a:pt x="114" y="467"/>
                  <a:pt x="111" y="466"/>
                </a:cubicBezTo>
                <a:cubicBezTo>
                  <a:pt x="110" y="467"/>
                  <a:pt x="103" y="467"/>
                  <a:pt x="103" y="468"/>
                </a:cubicBezTo>
                <a:cubicBezTo>
                  <a:pt x="103" y="469"/>
                  <a:pt x="103" y="470"/>
                  <a:pt x="103" y="470"/>
                </a:cubicBezTo>
                <a:cubicBezTo>
                  <a:pt x="104" y="471"/>
                  <a:pt x="104" y="473"/>
                  <a:pt x="105" y="474"/>
                </a:cubicBezTo>
                <a:cubicBezTo>
                  <a:pt x="106" y="474"/>
                  <a:pt x="110" y="474"/>
                  <a:pt x="112" y="474"/>
                </a:cubicBezTo>
                <a:cubicBezTo>
                  <a:pt x="114" y="475"/>
                  <a:pt x="116" y="475"/>
                  <a:pt x="117" y="475"/>
                </a:cubicBezTo>
                <a:cubicBezTo>
                  <a:pt x="119" y="474"/>
                  <a:pt x="125" y="475"/>
                  <a:pt x="127" y="475"/>
                </a:cubicBezTo>
                <a:cubicBezTo>
                  <a:pt x="129" y="475"/>
                  <a:pt x="132" y="475"/>
                  <a:pt x="135" y="475"/>
                </a:cubicBezTo>
                <a:cubicBezTo>
                  <a:pt x="136" y="474"/>
                  <a:pt x="138" y="475"/>
                  <a:pt x="139" y="475"/>
                </a:cubicBezTo>
                <a:cubicBezTo>
                  <a:pt x="143" y="475"/>
                  <a:pt x="147" y="475"/>
                  <a:pt x="151" y="475"/>
                </a:cubicBezTo>
                <a:cubicBezTo>
                  <a:pt x="152" y="475"/>
                  <a:pt x="154" y="475"/>
                  <a:pt x="156" y="475"/>
                </a:cubicBezTo>
                <a:cubicBezTo>
                  <a:pt x="159" y="475"/>
                  <a:pt x="162" y="475"/>
                  <a:pt x="165" y="475"/>
                </a:cubicBezTo>
                <a:cubicBezTo>
                  <a:pt x="165" y="475"/>
                  <a:pt x="166" y="475"/>
                  <a:pt x="167" y="475"/>
                </a:cubicBezTo>
                <a:cubicBezTo>
                  <a:pt x="167" y="477"/>
                  <a:pt x="167" y="478"/>
                  <a:pt x="167" y="480"/>
                </a:cubicBezTo>
                <a:cubicBezTo>
                  <a:pt x="165" y="479"/>
                  <a:pt x="162" y="479"/>
                  <a:pt x="161" y="479"/>
                </a:cubicBezTo>
                <a:cubicBezTo>
                  <a:pt x="155" y="479"/>
                  <a:pt x="149" y="479"/>
                  <a:pt x="142" y="479"/>
                </a:cubicBezTo>
                <a:cubicBezTo>
                  <a:pt x="141" y="479"/>
                  <a:pt x="139" y="479"/>
                  <a:pt x="138" y="479"/>
                </a:cubicBezTo>
                <a:cubicBezTo>
                  <a:pt x="136" y="479"/>
                  <a:pt x="133" y="479"/>
                  <a:pt x="130" y="479"/>
                </a:cubicBezTo>
                <a:cubicBezTo>
                  <a:pt x="127" y="479"/>
                  <a:pt x="123" y="478"/>
                  <a:pt x="120" y="478"/>
                </a:cubicBezTo>
                <a:cubicBezTo>
                  <a:pt x="116" y="479"/>
                  <a:pt x="110" y="477"/>
                  <a:pt x="107" y="479"/>
                </a:cubicBezTo>
                <a:cubicBezTo>
                  <a:pt x="106" y="480"/>
                  <a:pt x="109" y="486"/>
                  <a:pt x="109" y="486"/>
                </a:cubicBezTo>
                <a:cubicBezTo>
                  <a:pt x="110" y="487"/>
                  <a:pt x="112" y="487"/>
                  <a:pt x="113" y="487"/>
                </a:cubicBezTo>
                <a:cubicBezTo>
                  <a:pt x="113" y="487"/>
                  <a:pt x="114" y="487"/>
                  <a:pt x="115" y="487"/>
                </a:cubicBezTo>
                <a:cubicBezTo>
                  <a:pt x="116" y="486"/>
                  <a:pt x="118" y="487"/>
                  <a:pt x="119" y="487"/>
                </a:cubicBezTo>
                <a:cubicBezTo>
                  <a:pt x="121" y="487"/>
                  <a:pt x="122" y="487"/>
                  <a:pt x="123" y="487"/>
                </a:cubicBezTo>
                <a:cubicBezTo>
                  <a:pt x="125" y="487"/>
                  <a:pt x="127" y="487"/>
                  <a:pt x="129" y="487"/>
                </a:cubicBezTo>
                <a:cubicBezTo>
                  <a:pt x="132" y="487"/>
                  <a:pt x="136" y="487"/>
                  <a:pt x="139" y="487"/>
                </a:cubicBezTo>
                <a:cubicBezTo>
                  <a:pt x="142" y="487"/>
                  <a:pt x="145" y="487"/>
                  <a:pt x="148" y="487"/>
                </a:cubicBezTo>
                <a:cubicBezTo>
                  <a:pt x="151" y="487"/>
                  <a:pt x="162" y="488"/>
                  <a:pt x="167" y="487"/>
                </a:cubicBezTo>
                <a:cubicBezTo>
                  <a:pt x="167" y="489"/>
                  <a:pt x="167" y="490"/>
                  <a:pt x="167" y="492"/>
                </a:cubicBezTo>
                <a:cubicBezTo>
                  <a:pt x="164" y="491"/>
                  <a:pt x="159" y="491"/>
                  <a:pt x="156" y="491"/>
                </a:cubicBezTo>
                <a:cubicBezTo>
                  <a:pt x="152" y="491"/>
                  <a:pt x="148" y="491"/>
                  <a:pt x="144" y="491"/>
                </a:cubicBezTo>
                <a:cubicBezTo>
                  <a:pt x="141" y="491"/>
                  <a:pt x="138" y="491"/>
                  <a:pt x="136" y="491"/>
                </a:cubicBezTo>
                <a:cubicBezTo>
                  <a:pt x="135" y="491"/>
                  <a:pt x="134" y="491"/>
                  <a:pt x="132" y="491"/>
                </a:cubicBezTo>
                <a:cubicBezTo>
                  <a:pt x="131" y="491"/>
                  <a:pt x="130" y="491"/>
                  <a:pt x="129" y="491"/>
                </a:cubicBezTo>
                <a:cubicBezTo>
                  <a:pt x="127" y="491"/>
                  <a:pt x="125" y="491"/>
                  <a:pt x="123" y="491"/>
                </a:cubicBezTo>
                <a:cubicBezTo>
                  <a:pt x="120" y="491"/>
                  <a:pt x="117" y="491"/>
                  <a:pt x="114" y="491"/>
                </a:cubicBezTo>
                <a:cubicBezTo>
                  <a:pt x="113" y="491"/>
                  <a:pt x="113" y="491"/>
                  <a:pt x="112" y="492"/>
                </a:cubicBezTo>
                <a:cubicBezTo>
                  <a:pt x="112" y="493"/>
                  <a:pt x="113" y="495"/>
                  <a:pt x="113" y="497"/>
                </a:cubicBezTo>
                <a:cubicBezTo>
                  <a:pt x="114" y="497"/>
                  <a:pt x="114" y="498"/>
                  <a:pt x="114" y="499"/>
                </a:cubicBezTo>
                <a:cubicBezTo>
                  <a:pt x="118" y="499"/>
                  <a:pt x="122" y="499"/>
                  <a:pt x="126" y="499"/>
                </a:cubicBezTo>
                <a:cubicBezTo>
                  <a:pt x="128" y="498"/>
                  <a:pt x="131" y="499"/>
                  <a:pt x="132" y="499"/>
                </a:cubicBezTo>
                <a:cubicBezTo>
                  <a:pt x="135" y="499"/>
                  <a:pt x="138" y="499"/>
                  <a:pt x="141" y="499"/>
                </a:cubicBezTo>
                <a:cubicBezTo>
                  <a:pt x="143" y="499"/>
                  <a:pt x="144" y="499"/>
                  <a:pt x="146" y="499"/>
                </a:cubicBezTo>
                <a:cubicBezTo>
                  <a:pt x="149" y="499"/>
                  <a:pt x="153" y="499"/>
                  <a:pt x="156" y="499"/>
                </a:cubicBezTo>
                <a:cubicBezTo>
                  <a:pt x="159" y="499"/>
                  <a:pt x="163" y="499"/>
                  <a:pt x="166" y="499"/>
                </a:cubicBezTo>
                <a:cubicBezTo>
                  <a:pt x="166" y="499"/>
                  <a:pt x="167" y="499"/>
                  <a:pt x="167" y="499"/>
                </a:cubicBezTo>
                <a:cubicBezTo>
                  <a:pt x="167" y="501"/>
                  <a:pt x="167" y="502"/>
                  <a:pt x="167" y="504"/>
                </a:cubicBezTo>
                <a:cubicBezTo>
                  <a:pt x="164" y="504"/>
                  <a:pt x="160" y="503"/>
                  <a:pt x="158" y="503"/>
                </a:cubicBezTo>
                <a:cubicBezTo>
                  <a:pt x="156" y="503"/>
                  <a:pt x="155" y="503"/>
                  <a:pt x="153" y="503"/>
                </a:cubicBezTo>
                <a:cubicBezTo>
                  <a:pt x="150" y="503"/>
                  <a:pt x="147" y="503"/>
                  <a:pt x="144" y="503"/>
                </a:cubicBezTo>
                <a:cubicBezTo>
                  <a:pt x="142" y="503"/>
                  <a:pt x="141" y="503"/>
                  <a:pt x="140" y="503"/>
                </a:cubicBezTo>
                <a:cubicBezTo>
                  <a:pt x="138" y="503"/>
                  <a:pt x="137" y="503"/>
                  <a:pt x="136" y="503"/>
                </a:cubicBezTo>
                <a:cubicBezTo>
                  <a:pt x="133" y="503"/>
                  <a:pt x="130" y="503"/>
                  <a:pt x="127" y="503"/>
                </a:cubicBezTo>
                <a:cubicBezTo>
                  <a:pt x="125" y="503"/>
                  <a:pt x="124" y="503"/>
                  <a:pt x="122" y="503"/>
                </a:cubicBezTo>
                <a:cubicBezTo>
                  <a:pt x="120" y="503"/>
                  <a:pt x="119" y="503"/>
                  <a:pt x="117" y="503"/>
                </a:cubicBezTo>
                <a:lnTo>
                  <a:pt x="117" y="503"/>
                </a:lnTo>
                <a:lnTo>
                  <a:pt x="116" y="503"/>
                </a:lnTo>
                <a:cubicBezTo>
                  <a:pt x="117" y="505"/>
                  <a:pt x="118" y="509"/>
                  <a:pt x="119" y="510"/>
                </a:cubicBezTo>
                <a:cubicBezTo>
                  <a:pt x="121" y="511"/>
                  <a:pt x="122" y="511"/>
                  <a:pt x="123" y="511"/>
                </a:cubicBezTo>
                <a:cubicBezTo>
                  <a:pt x="124" y="510"/>
                  <a:pt x="126" y="510"/>
                  <a:pt x="127" y="510"/>
                </a:cubicBezTo>
                <a:cubicBezTo>
                  <a:pt x="129" y="511"/>
                  <a:pt x="130" y="511"/>
                  <a:pt x="132" y="511"/>
                </a:cubicBezTo>
                <a:cubicBezTo>
                  <a:pt x="133" y="511"/>
                  <a:pt x="135" y="511"/>
                  <a:pt x="136" y="511"/>
                </a:cubicBezTo>
                <a:cubicBezTo>
                  <a:pt x="145" y="511"/>
                  <a:pt x="155" y="511"/>
                  <a:pt x="165" y="512"/>
                </a:cubicBezTo>
                <a:cubicBezTo>
                  <a:pt x="165" y="511"/>
                  <a:pt x="166" y="511"/>
                  <a:pt x="167" y="511"/>
                </a:cubicBezTo>
                <a:cubicBezTo>
                  <a:pt x="167" y="513"/>
                  <a:pt x="167" y="514"/>
                  <a:pt x="167" y="516"/>
                </a:cubicBezTo>
                <a:cubicBezTo>
                  <a:pt x="164" y="515"/>
                  <a:pt x="159" y="516"/>
                  <a:pt x="157" y="516"/>
                </a:cubicBezTo>
                <a:cubicBezTo>
                  <a:pt x="155" y="515"/>
                  <a:pt x="154" y="515"/>
                  <a:pt x="152" y="515"/>
                </a:cubicBezTo>
                <a:cubicBezTo>
                  <a:pt x="150" y="515"/>
                  <a:pt x="148" y="515"/>
                  <a:pt x="146" y="515"/>
                </a:cubicBezTo>
                <a:cubicBezTo>
                  <a:pt x="144" y="515"/>
                  <a:pt x="142" y="515"/>
                  <a:pt x="140" y="515"/>
                </a:cubicBezTo>
                <a:cubicBezTo>
                  <a:pt x="139" y="515"/>
                  <a:pt x="138" y="515"/>
                  <a:pt x="137" y="515"/>
                </a:cubicBezTo>
                <a:cubicBezTo>
                  <a:pt x="136" y="515"/>
                  <a:pt x="135" y="515"/>
                  <a:pt x="134" y="515"/>
                </a:cubicBezTo>
                <a:cubicBezTo>
                  <a:pt x="130" y="515"/>
                  <a:pt x="126" y="514"/>
                  <a:pt x="123" y="514"/>
                </a:cubicBezTo>
                <a:cubicBezTo>
                  <a:pt x="122" y="514"/>
                  <a:pt x="122" y="514"/>
                  <a:pt x="121" y="514"/>
                </a:cubicBezTo>
                <a:cubicBezTo>
                  <a:pt x="122" y="517"/>
                  <a:pt x="124" y="521"/>
                  <a:pt x="126" y="523"/>
                </a:cubicBezTo>
                <a:cubicBezTo>
                  <a:pt x="127" y="523"/>
                  <a:pt x="128" y="523"/>
                  <a:pt x="129" y="523"/>
                </a:cubicBezTo>
                <a:cubicBezTo>
                  <a:pt x="130" y="523"/>
                  <a:pt x="131" y="523"/>
                  <a:pt x="133" y="523"/>
                </a:cubicBezTo>
                <a:cubicBezTo>
                  <a:pt x="133" y="523"/>
                  <a:pt x="135" y="523"/>
                  <a:pt x="136" y="523"/>
                </a:cubicBezTo>
                <a:cubicBezTo>
                  <a:pt x="138" y="523"/>
                  <a:pt x="140" y="523"/>
                  <a:pt x="142" y="523"/>
                </a:cubicBezTo>
                <a:cubicBezTo>
                  <a:pt x="143" y="523"/>
                  <a:pt x="144" y="523"/>
                  <a:pt x="145" y="523"/>
                </a:cubicBezTo>
                <a:cubicBezTo>
                  <a:pt x="149" y="523"/>
                  <a:pt x="153" y="523"/>
                  <a:pt x="157" y="523"/>
                </a:cubicBezTo>
                <a:cubicBezTo>
                  <a:pt x="157" y="523"/>
                  <a:pt x="159" y="523"/>
                  <a:pt x="160" y="523"/>
                </a:cubicBezTo>
                <a:cubicBezTo>
                  <a:pt x="160" y="523"/>
                  <a:pt x="165" y="523"/>
                  <a:pt x="167" y="523"/>
                </a:cubicBezTo>
                <a:cubicBezTo>
                  <a:pt x="167" y="524"/>
                  <a:pt x="167" y="525"/>
                  <a:pt x="167" y="527"/>
                </a:cubicBezTo>
                <a:cubicBezTo>
                  <a:pt x="166" y="527"/>
                  <a:pt x="165" y="526"/>
                  <a:pt x="165" y="526"/>
                </a:cubicBezTo>
                <a:cubicBezTo>
                  <a:pt x="161" y="527"/>
                  <a:pt x="158" y="526"/>
                  <a:pt x="154" y="527"/>
                </a:cubicBezTo>
                <a:cubicBezTo>
                  <a:pt x="153" y="527"/>
                  <a:pt x="151" y="527"/>
                  <a:pt x="150" y="527"/>
                </a:cubicBezTo>
                <a:cubicBezTo>
                  <a:pt x="146" y="527"/>
                  <a:pt x="143" y="527"/>
                  <a:pt x="140" y="527"/>
                </a:cubicBezTo>
                <a:cubicBezTo>
                  <a:pt x="138" y="527"/>
                  <a:pt x="136" y="527"/>
                  <a:pt x="135" y="527"/>
                </a:cubicBezTo>
                <a:cubicBezTo>
                  <a:pt x="132" y="527"/>
                  <a:pt x="130" y="526"/>
                  <a:pt x="128" y="526"/>
                </a:cubicBezTo>
                <a:cubicBezTo>
                  <a:pt x="128" y="529"/>
                  <a:pt x="130" y="531"/>
                  <a:pt x="131" y="533"/>
                </a:cubicBezTo>
                <a:cubicBezTo>
                  <a:pt x="132" y="534"/>
                  <a:pt x="133" y="535"/>
                  <a:pt x="133" y="536"/>
                </a:cubicBezTo>
                <a:cubicBezTo>
                  <a:pt x="134" y="536"/>
                  <a:pt x="135" y="536"/>
                  <a:pt x="136" y="536"/>
                </a:cubicBezTo>
                <a:cubicBezTo>
                  <a:pt x="137" y="536"/>
                  <a:pt x="139" y="536"/>
                  <a:pt x="140" y="536"/>
                </a:cubicBezTo>
                <a:cubicBezTo>
                  <a:pt x="142" y="535"/>
                  <a:pt x="147" y="535"/>
                  <a:pt x="149" y="535"/>
                </a:cubicBezTo>
                <a:cubicBezTo>
                  <a:pt x="150" y="535"/>
                  <a:pt x="153" y="535"/>
                  <a:pt x="155" y="535"/>
                </a:cubicBezTo>
                <a:cubicBezTo>
                  <a:pt x="156" y="535"/>
                  <a:pt x="157" y="535"/>
                  <a:pt x="158" y="535"/>
                </a:cubicBezTo>
                <a:cubicBezTo>
                  <a:pt x="160" y="535"/>
                  <a:pt x="164" y="535"/>
                  <a:pt x="167" y="535"/>
                </a:cubicBezTo>
                <a:cubicBezTo>
                  <a:pt x="167" y="536"/>
                  <a:pt x="167" y="538"/>
                  <a:pt x="167" y="539"/>
                </a:cubicBezTo>
                <a:cubicBezTo>
                  <a:pt x="160" y="539"/>
                  <a:pt x="152" y="539"/>
                  <a:pt x="145" y="539"/>
                </a:cubicBezTo>
                <a:cubicBezTo>
                  <a:pt x="143" y="540"/>
                  <a:pt x="138" y="539"/>
                  <a:pt x="137" y="540"/>
                </a:cubicBezTo>
                <a:cubicBezTo>
                  <a:pt x="136" y="541"/>
                  <a:pt x="140" y="546"/>
                  <a:pt x="141" y="547"/>
                </a:cubicBezTo>
                <a:cubicBezTo>
                  <a:pt x="142" y="547"/>
                  <a:pt x="144" y="547"/>
                  <a:pt x="146" y="547"/>
                </a:cubicBezTo>
                <a:cubicBezTo>
                  <a:pt x="147" y="547"/>
                  <a:pt x="148" y="547"/>
                  <a:pt x="149" y="547"/>
                </a:cubicBezTo>
                <a:cubicBezTo>
                  <a:pt x="150" y="546"/>
                  <a:pt x="151" y="547"/>
                  <a:pt x="151" y="547"/>
                </a:cubicBezTo>
                <a:cubicBezTo>
                  <a:pt x="153" y="546"/>
                  <a:pt x="154" y="546"/>
                  <a:pt x="156" y="546"/>
                </a:cubicBezTo>
                <a:cubicBezTo>
                  <a:pt x="157" y="546"/>
                  <a:pt x="159" y="546"/>
                  <a:pt x="160" y="547"/>
                </a:cubicBezTo>
                <a:cubicBezTo>
                  <a:pt x="161" y="547"/>
                  <a:pt x="162" y="546"/>
                  <a:pt x="164" y="546"/>
                </a:cubicBezTo>
                <a:cubicBezTo>
                  <a:pt x="164" y="546"/>
                  <a:pt x="165" y="546"/>
                  <a:pt x="167" y="546"/>
                </a:cubicBezTo>
                <a:lnTo>
                  <a:pt x="167" y="550"/>
                </a:lnTo>
                <a:cubicBezTo>
                  <a:pt x="164" y="550"/>
                  <a:pt x="159" y="550"/>
                  <a:pt x="157" y="550"/>
                </a:cubicBezTo>
                <a:cubicBezTo>
                  <a:pt x="155" y="551"/>
                  <a:pt x="153" y="550"/>
                  <a:pt x="150" y="550"/>
                </a:cubicBezTo>
                <a:cubicBezTo>
                  <a:pt x="149" y="551"/>
                  <a:pt x="147" y="551"/>
                  <a:pt x="146" y="551"/>
                </a:cubicBezTo>
                <a:cubicBezTo>
                  <a:pt x="145" y="551"/>
                  <a:pt x="144" y="550"/>
                  <a:pt x="143" y="550"/>
                </a:cubicBezTo>
                <a:lnTo>
                  <a:pt x="143" y="551"/>
                </a:lnTo>
                <a:lnTo>
                  <a:pt x="143" y="551"/>
                </a:lnTo>
                <a:cubicBezTo>
                  <a:pt x="143" y="552"/>
                  <a:pt x="147" y="558"/>
                  <a:pt x="149" y="558"/>
                </a:cubicBezTo>
                <a:cubicBezTo>
                  <a:pt x="151" y="559"/>
                  <a:pt x="153" y="558"/>
                  <a:pt x="155" y="558"/>
                </a:cubicBezTo>
                <a:cubicBezTo>
                  <a:pt x="156" y="558"/>
                  <a:pt x="157" y="558"/>
                  <a:pt x="157" y="558"/>
                </a:cubicBezTo>
                <a:cubicBezTo>
                  <a:pt x="158" y="558"/>
                  <a:pt x="161" y="558"/>
                  <a:pt x="163" y="558"/>
                </a:cubicBezTo>
                <a:cubicBezTo>
                  <a:pt x="163" y="558"/>
                  <a:pt x="164" y="558"/>
                  <a:pt x="165" y="558"/>
                </a:cubicBezTo>
                <a:cubicBezTo>
                  <a:pt x="166" y="558"/>
                  <a:pt x="166" y="558"/>
                  <a:pt x="167" y="558"/>
                </a:cubicBezTo>
                <a:cubicBezTo>
                  <a:pt x="167" y="560"/>
                  <a:pt x="167" y="561"/>
                  <a:pt x="167" y="562"/>
                </a:cubicBezTo>
                <a:cubicBezTo>
                  <a:pt x="164" y="562"/>
                  <a:pt x="158" y="562"/>
                  <a:pt x="157" y="562"/>
                </a:cubicBezTo>
                <a:cubicBezTo>
                  <a:pt x="155" y="562"/>
                  <a:pt x="154" y="562"/>
                  <a:pt x="152" y="562"/>
                </a:cubicBezTo>
                <a:cubicBezTo>
                  <a:pt x="152" y="562"/>
                  <a:pt x="152" y="562"/>
                  <a:pt x="152" y="563"/>
                </a:cubicBezTo>
                <a:cubicBezTo>
                  <a:pt x="152" y="564"/>
                  <a:pt x="157" y="570"/>
                  <a:pt x="158" y="570"/>
                </a:cubicBezTo>
                <a:cubicBezTo>
                  <a:pt x="160" y="571"/>
                  <a:pt x="165" y="570"/>
                  <a:pt x="168" y="570"/>
                </a:cubicBezTo>
                <a:cubicBezTo>
                  <a:pt x="168" y="571"/>
                  <a:pt x="168" y="573"/>
                  <a:pt x="169" y="574"/>
                </a:cubicBezTo>
                <a:cubicBezTo>
                  <a:pt x="167" y="574"/>
                  <a:pt x="165" y="574"/>
                  <a:pt x="164" y="574"/>
                </a:cubicBezTo>
                <a:cubicBezTo>
                  <a:pt x="164" y="574"/>
                  <a:pt x="162" y="574"/>
                  <a:pt x="162" y="574"/>
                </a:cubicBezTo>
                <a:lnTo>
                  <a:pt x="162" y="574"/>
                </a:lnTo>
                <a:lnTo>
                  <a:pt x="162" y="574"/>
                </a:lnTo>
                <a:cubicBezTo>
                  <a:pt x="163" y="576"/>
                  <a:pt x="168" y="582"/>
                  <a:pt x="169" y="582"/>
                </a:cubicBezTo>
                <a:cubicBezTo>
                  <a:pt x="169" y="582"/>
                  <a:pt x="170" y="582"/>
                  <a:pt x="171" y="582"/>
                </a:cubicBezTo>
                <a:cubicBezTo>
                  <a:pt x="174" y="589"/>
                  <a:pt x="179" y="595"/>
                  <a:pt x="184" y="600"/>
                </a:cubicBezTo>
                <a:cubicBezTo>
                  <a:pt x="191" y="607"/>
                  <a:pt x="200" y="612"/>
                  <a:pt x="211" y="617"/>
                </a:cubicBezTo>
                <a:cubicBezTo>
                  <a:pt x="210" y="617"/>
                  <a:pt x="209" y="617"/>
                  <a:pt x="208" y="617"/>
                </a:cubicBezTo>
                <a:cubicBezTo>
                  <a:pt x="209" y="618"/>
                  <a:pt x="209" y="618"/>
                  <a:pt x="210" y="618"/>
                </a:cubicBezTo>
                <a:cubicBezTo>
                  <a:pt x="213" y="621"/>
                  <a:pt x="215" y="622"/>
                  <a:pt x="219" y="622"/>
                </a:cubicBezTo>
                <a:cubicBezTo>
                  <a:pt x="220" y="622"/>
                  <a:pt x="221" y="622"/>
                  <a:pt x="222" y="622"/>
                </a:cubicBezTo>
                <a:cubicBezTo>
                  <a:pt x="223" y="622"/>
                  <a:pt x="225" y="622"/>
                  <a:pt x="227" y="622"/>
                </a:cubicBezTo>
                <a:cubicBezTo>
                  <a:pt x="228" y="622"/>
                  <a:pt x="229" y="622"/>
                  <a:pt x="231" y="622"/>
                </a:cubicBezTo>
                <a:cubicBezTo>
                  <a:pt x="239" y="623"/>
                  <a:pt x="248" y="625"/>
                  <a:pt x="258" y="626"/>
                </a:cubicBezTo>
                <a:cubicBezTo>
                  <a:pt x="257" y="626"/>
                  <a:pt x="255" y="626"/>
                  <a:pt x="253" y="626"/>
                </a:cubicBezTo>
                <a:cubicBezTo>
                  <a:pt x="249" y="626"/>
                  <a:pt x="244" y="626"/>
                  <a:pt x="240" y="626"/>
                </a:cubicBezTo>
                <a:cubicBezTo>
                  <a:pt x="234" y="626"/>
                  <a:pt x="228" y="626"/>
                  <a:pt x="222" y="625"/>
                </a:cubicBezTo>
                <a:cubicBezTo>
                  <a:pt x="222" y="627"/>
                  <a:pt x="224" y="627"/>
                  <a:pt x="225" y="628"/>
                </a:cubicBezTo>
                <a:cubicBezTo>
                  <a:pt x="227" y="629"/>
                  <a:pt x="229" y="631"/>
                  <a:pt x="232" y="632"/>
                </a:cubicBezTo>
                <a:cubicBezTo>
                  <a:pt x="235" y="633"/>
                  <a:pt x="238" y="633"/>
                  <a:pt x="242" y="633"/>
                </a:cubicBezTo>
                <a:cubicBezTo>
                  <a:pt x="243" y="633"/>
                  <a:pt x="245" y="633"/>
                  <a:pt x="246" y="634"/>
                </a:cubicBezTo>
                <a:cubicBezTo>
                  <a:pt x="249" y="634"/>
                  <a:pt x="251" y="634"/>
                  <a:pt x="253" y="634"/>
                </a:cubicBezTo>
                <a:cubicBezTo>
                  <a:pt x="255" y="633"/>
                  <a:pt x="257" y="633"/>
                  <a:pt x="258" y="633"/>
                </a:cubicBezTo>
                <a:cubicBezTo>
                  <a:pt x="263" y="633"/>
                  <a:pt x="267" y="634"/>
                  <a:pt x="271" y="634"/>
                </a:cubicBezTo>
                <a:cubicBezTo>
                  <a:pt x="273" y="633"/>
                  <a:pt x="275" y="634"/>
                  <a:pt x="277" y="634"/>
                </a:cubicBezTo>
                <a:cubicBezTo>
                  <a:pt x="279" y="634"/>
                  <a:pt x="282" y="633"/>
                  <a:pt x="284" y="633"/>
                </a:cubicBezTo>
                <a:cubicBezTo>
                  <a:pt x="288" y="633"/>
                  <a:pt x="291" y="634"/>
                  <a:pt x="294" y="634"/>
                </a:cubicBezTo>
                <a:cubicBezTo>
                  <a:pt x="295" y="633"/>
                  <a:pt x="296" y="633"/>
                  <a:pt x="297" y="633"/>
                </a:cubicBezTo>
                <a:cubicBezTo>
                  <a:pt x="298" y="633"/>
                  <a:pt x="299" y="633"/>
                  <a:pt x="301" y="633"/>
                </a:cubicBezTo>
                <a:cubicBezTo>
                  <a:pt x="304" y="633"/>
                  <a:pt x="308" y="633"/>
                  <a:pt x="312" y="634"/>
                </a:cubicBezTo>
                <a:cubicBezTo>
                  <a:pt x="312" y="634"/>
                  <a:pt x="313" y="634"/>
                  <a:pt x="314" y="634"/>
                </a:cubicBezTo>
                <a:cubicBezTo>
                  <a:pt x="319" y="635"/>
                  <a:pt x="323" y="636"/>
                  <a:pt x="327" y="638"/>
                </a:cubicBezTo>
                <a:cubicBezTo>
                  <a:pt x="326" y="638"/>
                  <a:pt x="324" y="638"/>
                  <a:pt x="324" y="638"/>
                </a:cubicBezTo>
                <a:cubicBezTo>
                  <a:pt x="323" y="638"/>
                  <a:pt x="322" y="638"/>
                  <a:pt x="321" y="638"/>
                </a:cubicBezTo>
                <a:cubicBezTo>
                  <a:pt x="316" y="637"/>
                  <a:pt x="311" y="637"/>
                  <a:pt x="306" y="637"/>
                </a:cubicBezTo>
                <a:cubicBezTo>
                  <a:pt x="299" y="637"/>
                  <a:pt x="292" y="637"/>
                  <a:pt x="286" y="637"/>
                </a:cubicBezTo>
                <a:cubicBezTo>
                  <a:pt x="283" y="637"/>
                  <a:pt x="281" y="637"/>
                  <a:pt x="279" y="637"/>
                </a:cubicBezTo>
                <a:cubicBezTo>
                  <a:pt x="278" y="637"/>
                  <a:pt x="276" y="637"/>
                  <a:pt x="275" y="637"/>
                </a:cubicBezTo>
                <a:cubicBezTo>
                  <a:pt x="273" y="637"/>
                  <a:pt x="270" y="637"/>
                  <a:pt x="268" y="637"/>
                </a:cubicBezTo>
                <a:cubicBezTo>
                  <a:pt x="265" y="637"/>
                  <a:pt x="262" y="638"/>
                  <a:pt x="259" y="638"/>
                </a:cubicBezTo>
                <a:cubicBezTo>
                  <a:pt x="257" y="638"/>
                  <a:pt x="255" y="637"/>
                  <a:pt x="252" y="637"/>
                </a:cubicBezTo>
                <a:cubicBezTo>
                  <a:pt x="248" y="637"/>
                  <a:pt x="244" y="637"/>
                  <a:pt x="240" y="637"/>
                </a:cubicBezTo>
                <a:lnTo>
                  <a:pt x="240" y="638"/>
                </a:lnTo>
                <a:cubicBezTo>
                  <a:pt x="244" y="639"/>
                  <a:pt x="248" y="643"/>
                  <a:pt x="252" y="644"/>
                </a:cubicBezTo>
                <a:cubicBezTo>
                  <a:pt x="254" y="645"/>
                  <a:pt x="257" y="645"/>
                  <a:pt x="260" y="645"/>
                </a:cubicBezTo>
                <a:cubicBezTo>
                  <a:pt x="266" y="646"/>
                  <a:pt x="274" y="646"/>
                  <a:pt x="281" y="646"/>
                </a:cubicBezTo>
                <a:cubicBezTo>
                  <a:pt x="282" y="645"/>
                  <a:pt x="285" y="646"/>
                  <a:pt x="287" y="646"/>
                </a:cubicBezTo>
                <a:cubicBezTo>
                  <a:pt x="288" y="645"/>
                  <a:pt x="290" y="645"/>
                  <a:pt x="292" y="645"/>
                </a:cubicBezTo>
                <a:cubicBezTo>
                  <a:pt x="294" y="644"/>
                  <a:pt x="297" y="646"/>
                  <a:pt x="298" y="646"/>
                </a:cubicBezTo>
                <a:cubicBezTo>
                  <a:pt x="302" y="646"/>
                  <a:pt x="305" y="646"/>
                  <a:pt x="308" y="646"/>
                </a:cubicBezTo>
                <a:cubicBezTo>
                  <a:pt x="309" y="645"/>
                  <a:pt x="311" y="646"/>
                  <a:pt x="312" y="646"/>
                </a:cubicBezTo>
                <a:cubicBezTo>
                  <a:pt x="315" y="646"/>
                  <a:pt x="319" y="646"/>
                  <a:pt x="322" y="646"/>
                </a:cubicBezTo>
                <a:cubicBezTo>
                  <a:pt x="323" y="645"/>
                  <a:pt x="325" y="646"/>
                  <a:pt x="327" y="646"/>
                </a:cubicBezTo>
                <a:cubicBezTo>
                  <a:pt x="328" y="646"/>
                  <a:pt x="329" y="646"/>
                  <a:pt x="330" y="646"/>
                </a:cubicBezTo>
                <a:cubicBezTo>
                  <a:pt x="333" y="646"/>
                  <a:pt x="336" y="647"/>
                  <a:pt x="338" y="647"/>
                </a:cubicBezTo>
                <a:cubicBezTo>
                  <a:pt x="339" y="646"/>
                  <a:pt x="340" y="646"/>
                  <a:pt x="341" y="646"/>
                </a:cubicBezTo>
                <a:cubicBezTo>
                  <a:pt x="341" y="646"/>
                  <a:pt x="343" y="646"/>
                  <a:pt x="345" y="646"/>
                </a:cubicBezTo>
                <a:cubicBezTo>
                  <a:pt x="347" y="648"/>
                  <a:pt x="348" y="649"/>
                  <a:pt x="350" y="650"/>
                </a:cubicBezTo>
                <a:cubicBezTo>
                  <a:pt x="347" y="651"/>
                  <a:pt x="343" y="650"/>
                  <a:pt x="341" y="650"/>
                </a:cubicBezTo>
                <a:cubicBezTo>
                  <a:pt x="336" y="650"/>
                  <a:pt x="331" y="650"/>
                  <a:pt x="326" y="650"/>
                </a:cubicBezTo>
                <a:cubicBezTo>
                  <a:pt x="322" y="650"/>
                  <a:pt x="317" y="649"/>
                  <a:pt x="313" y="649"/>
                </a:cubicBezTo>
                <a:cubicBezTo>
                  <a:pt x="310" y="649"/>
                  <a:pt x="307" y="650"/>
                  <a:pt x="304" y="650"/>
                </a:cubicBezTo>
                <a:cubicBezTo>
                  <a:pt x="302" y="650"/>
                  <a:pt x="301" y="650"/>
                  <a:pt x="299" y="650"/>
                </a:cubicBezTo>
                <a:cubicBezTo>
                  <a:pt x="295" y="649"/>
                  <a:pt x="291" y="649"/>
                  <a:pt x="287" y="649"/>
                </a:cubicBezTo>
                <a:cubicBezTo>
                  <a:pt x="284" y="650"/>
                  <a:pt x="281" y="650"/>
                  <a:pt x="278" y="650"/>
                </a:cubicBezTo>
                <a:cubicBezTo>
                  <a:pt x="274" y="650"/>
                  <a:pt x="270" y="650"/>
                  <a:pt x="266" y="650"/>
                </a:cubicBezTo>
                <a:cubicBezTo>
                  <a:pt x="266" y="650"/>
                  <a:pt x="265" y="650"/>
                  <a:pt x="264" y="650"/>
                </a:cubicBezTo>
                <a:lnTo>
                  <a:pt x="264" y="650"/>
                </a:lnTo>
                <a:lnTo>
                  <a:pt x="264" y="650"/>
                </a:lnTo>
                <a:cubicBezTo>
                  <a:pt x="265" y="651"/>
                  <a:pt x="266" y="651"/>
                  <a:pt x="267" y="651"/>
                </a:cubicBezTo>
                <a:cubicBezTo>
                  <a:pt x="269" y="652"/>
                  <a:pt x="271" y="653"/>
                  <a:pt x="273" y="653"/>
                </a:cubicBezTo>
                <a:cubicBezTo>
                  <a:pt x="275" y="654"/>
                  <a:pt x="277" y="654"/>
                  <a:pt x="279" y="654"/>
                </a:cubicBezTo>
                <a:cubicBezTo>
                  <a:pt x="280" y="655"/>
                  <a:pt x="281" y="655"/>
                  <a:pt x="282" y="656"/>
                </a:cubicBezTo>
                <a:cubicBezTo>
                  <a:pt x="284" y="656"/>
                  <a:pt x="286" y="657"/>
                  <a:pt x="287" y="657"/>
                </a:cubicBezTo>
                <a:cubicBezTo>
                  <a:pt x="289" y="657"/>
                  <a:pt x="290" y="657"/>
                  <a:pt x="291" y="657"/>
                </a:cubicBezTo>
                <a:cubicBezTo>
                  <a:pt x="293" y="657"/>
                  <a:pt x="295" y="658"/>
                  <a:pt x="297" y="658"/>
                </a:cubicBezTo>
                <a:cubicBezTo>
                  <a:pt x="303" y="658"/>
                  <a:pt x="309" y="658"/>
                  <a:pt x="314" y="658"/>
                </a:cubicBezTo>
                <a:cubicBezTo>
                  <a:pt x="319" y="658"/>
                  <a:pt x="322" y="659"/>
                  <a:pt x="327" y="659"/>
                </a:cubicBezTo>
                <a:cubicBezTo>
                  <a:pt x="328" y="658"/>
                  <a:pt x="330" y="659"/>
                  <a:pt x="331" y="659"/>
                </a:cubicBezTo>
                <a:cubicBezTo>
                  <a:pt x="336" y="659"/>
                  <a:pt x="340" y="659"/>
                  <a:pt x="344" y="659"/>
                </a:cubicBezTo>
                <a:cubicBezTo>
                  <a:pt x="346" y="658"/>
                  <a:pt x="348" y="659"/>
                  <a:pt x="350" y="659"/>
                </a:cubicBezTo>
                <a:cubicBezTo>
                  <a:pt x="351" y="658"/>
                  <a:pt x="355" y="659"/>
                  <a:pt x="357" y="659"/>
                </a:cubicBezTo>
                <a:cubicBezTo>
                  <a:pt x="358" y="660"/>
                  <a:pt x="359" y="662"/>
                  <a:pt x="360" y="664"/>
                </a:cubicBezTo>
                <a:cubicBezTo>
                  <a:pt x="356" y="664"/>
                  <a:pt x="349" y="664"/>
                  <a:pt x="346" y="664"/>
                </a:cubicBezTo>
                <a:cubicBezTo>
                  <a:pt x="345" y="664"/>
                  <a:pt x="343" y="663"/>
                  <a:pt x="341" y="663"/>
                </a:cubicBezTo>
                <a:cubicBezTo>
                  <a:pt x="340" y="663"/>
                  <a:pt x="339" y="663"/>
                  <a:pt x="338" y="663"/>
                </a:cubicBezTo>
                <a:cubicBezTo>
                  <a:pt x="336" y="663"/>
                  <a:pt x="334" y="663"/>
                  <a:pt x="332" y="663"/>
                </a:cubicBezTo>
                <a:cubicBezTo>
                  <a:pt x="331" y="663"/>
                  <a:pt x="329" y="663"/>
                  <a:pt x="328" y="663"/>
                </a:cubicBezTo>
                <a:cubicBezTo>
                  <a:pt x="326" y="663"/>
                  <a:pt x="325" y="662"/>
                  <a:pt x="324" y="662"/>
                </a:cubicBezTo>
                <a:cubicBezTo>
                  <a:pt x="319" y="662"/>
                  <a:pt x="315" y="662"/>
                  <a:pt x="310" y="662"/>
                </a:cubicBezTo>
                <a:cubicBezTo>
                  <a:pt x="305" y="661"/>
                  <a:pt x="300" y="662"/>
                  <a:pt x="295" y="661"/>
                </a:cubicBezTo>
                <a:cubicBezTo>
                  <a:pt x="296" y="662"/>
                  <a:pt x="300" y="663"/>
                  <a:pt x="301" y="663"/>
                </a:cubicBezTo>
                <a:cubicBezTo>
                  <a:pt x="312" y="666"/>
                  <a:pt x="323" y="667"/>
                  <a:pt x="334" y="669"/>
                </a:cubicBezTo>
                <a:cubicBezTo>
                  <a:pt x="336" y="669"/>
                  <a:pt x="338" y="669"/>
                  <a:pt x="340" y="669"/>
                </a:cubicBezTo>
                <a:cubicBezTo>
                  <a:pt x="342" y="669"/>
                  <a:pt x="344" y="670"/>
                  <a:pt x="346" y="670"/>
                </a:cubicBezTo>
                <a:cubicBezTo>
                  <a:pt x="348" y="670"/>
                  <a:pt x="349" y="670"/>
                  <a:pt x="351" y="670"/>
                </a:cubicBezTo>
                <a:cubicBezTo>
                  <a:pt x="354" y="671"/>
                  <a:pt x="358" y="671"/>
                  <a:pt x="361" y="672"/>
                </a:cubicBezTo>
                <a:cubicBezTo>
                  <a:pt x="361" y="672"/>
                  <a:pt x="362" y="672"/>
                  <a:pt x="363" y="672"/>
                </a:cubicBezTo>
                <a:cubicBezTo>
                  <a:pt x="363" y="672"/>
                  <a:pt x="363" y="672"/>
                  <a:pt x="363" y="672"/>
                </a:cubicBezTo>
                <a:cubicBezTo>
                  <a:pt x="370" y="673"/>
                  <a:pt x="376" y="672"/>
                  <a:pt x="382" y="672"/>
                </a:cubicBezTo>
                <a:cubicBezTo>
                  <a:pt x="386" y="672"/>
                  <a:pt x="390" y="672"/>
                  <a:pt x="394" y="672"/>
                </a:cubicBezTo>
                <a:cubicBezTo>
                  <a:pt x="395" y="672"/>
                  <a:pt x="395" y="671"/>
                  <a:pt x="396" y="671"/>
                </a:cubicBezTo>
                <a:cubicBezTo>
                  <a:pt x="397" y="671"/>
                  <a:pt x="401" y="671"/>
                  <a:pt x="403" y="671"/>
                </a:cubicBezTo>
                <a:cubicBezTo>
                  <a:pt x="404" y="670"/>
                  <a:pt x="406" y="671"/>
                  <a:pt x="407" y="671"/>
                </a:cubicBezTo>
                <a:cubicBezTo>
                  <a:pt x="408" y="670"/>
                  <a:pt x="412" y="670"/>
                  <a:pt x="413" y="670"/>
                </a:cubicBezTo>
                <a:cubicBezTo>
                  <a:pt x="414" y="669"/>
                  <a:pt x="416" y="669"/>
                  <a:pt x="417" y="669"/>
                </a:cubicBezTo>
                <a:cubicBezTo>
                  <a:pt x="418" y="669"/>
                  <a:pt x="419" y="669"/>
                  <a:pt x="419" y="668"/>
                </a:cubicBezTo>
                <a:cubicBezTo>
                  <a:pt x="422" y="668"/>
                  <a:pt x="425" y="666"/>
                  <a:pt x="428" y="666"/>
                </a:cubicBezTo>
                <a:cubicBezTo>
                  <a:pt x="430" y="665"/>
                  <a:pt x="432" y="666"/>
                  <a:pt x="434" y="665"/>
                </a:cubicBezTo>
                <a:cubicBezTo>
                  <a:pt x="437" y="664"/>
                  <a:pt x="440" y="663"/>
                  <a:pt x="443" y="663"/>
                </a:cubicBezTo>
                <a:lnTo>
                  <a:pt x="443" y="662"/>
                </a:lnTo>
                <a:cubicBezTo>
                  <a:pt x="439" y="662"/>
                  <a:pt x="436" y="663"/>
                  <a:pt x="432" y="663"/>
                </a:cubicBezTo>
                <a:cubicBezTo>
                  <a:pt x="429" y="663"/>
                  <a:pt x="425" y="662"/>
                  <a:pt x="421" y="662"/>
                </a:cubicBezTo>
                <a:cubicBezTo>
                  <a:pt x="420" y="663"/>
                  <a:pt x="418" y="663"/>
                  <a:pt x="416" y="663"/>
                </a:cubicBezTo>
                <a:cubicBezTo>
                  <a:pt x="412" y="663"/>
                  <a:pt x="406" y="664"/>
                  <a:pt x="402" y="663"/>
                </a:cubicBezTo>
                <a:cubicBezTo>
                  <a:pt x="397" y="663"/>
                  <a:pt x="389" y="663"/>
                  <a:pt x="384" y="664"/>
                </a:cubicBezTo>
                <a:cubicBezTo>
                  <a:pt x="384" y="662"/>
                  <a:pt x="385" y="661"/>
                  <a:pt x="385" y="659"/>
                </a:cubicBezTo>
                <a:cubicBezTo>
                  <a:pt x="388" y="659"/>
                  <a:pt x="391" y="659"/>
                  <a:pt x="393" y="659"/>
                </a:cubicBezTo>
                <a:cubicBezTo>
                  <a:pt x="395" y="659"/>
                  <a:pt x="396" y="660"/>
                  <a:pt x="397" y="660"/>
                </a:cubicBezTo>
                <a:cubicBezTo>
                  <a:pt x="399" y="659"/>
                  <a:pt x="405" y="660"/>
                  <a:pt x="407" y="660"/>
                </a:cubicBezTo>
                <a:cubicBezTo>
                  <a:pt x="407" y="659"/>
                  <a:pt x="408" y="659"/>
                  <a:pt x="409" y="659"/>
                </a:cubicBezTo>
                <a:cubicBezTo>
                  <a:pt x="410" y="659"/>
                  <a:pt x="412" y="659"/>
                  <a:pt x="413" y="659"/>
                </a:cubicBezTo>
                <a:cubicBezTo>
                  <a:pt x="414" y="659"/>
                  <a:pt x="415" y="659"/>
                  <a:pt x="415" y="659"/>
                </a:cubicBezTo>
                <a:cubicBezTo>
                  <a:pt x="417" y="658"/>
                  <a:pt x="419" y="659"/>
                  <a:pt x="421" y="659"/>
                </a:cubicBezTo>
                <a:cubicBezTo>
                  <a:pt x="422" y="658"/>
                  <a:pt x="424" y="658"/>
                  <a:pt x="425" y="658"/>
                </a:cubicBezTo>
                <a:cubicBezTo>
                  <a:pt x="426" y="658"/>
                  <a:pt x="428" y="659"/>
                  <a:pt x="430" y="659"/>
                </a:cubicBezTo>
                <a:cubicBezTo>
                  <a:pt x="432" y="659"/>
                  <a:pt x="434" y="659"/>
                  <a:pt x="437" y="659"/>
                </a:cubicBezTo>
                <a:cubicBezTo>
                  <a:pt x="437" y="659"/>
                  <a:pt x="438" y="659"/>
                  <a:pt x="438" y="658"/>
                </a:cubicBezTo>
                <a:cubicBezTo>
                  <a:pt x="439" y="658"/>
                  <a:pt x="441" y="658"/>
                  <a:pt x="442" y="658"/>
                </a:cubicBezTo>
                <a:cubicBezTo>
                  <a:pt x="443" y="658"/>
                  <a:pt x="445" y="658"/>
                  <a:pt x="446" y="658"/>
                </a:cubicBezTo>
                <a:cubicBezTo>
                  <a:pt x="447" y="658"/>
                  <a:pt x="449" y="658"/>
                  <a:pt x="451" y="658"/>
                </a:cubicBezTo>
                <a:cubicBezTo>
                  <a:pt x="452" y="658"/>
                  <a:pt x="456" y="658"/>
                  <a:pt x="458" y="658"/>
                </a:cubicBezTo>
                <a:cubicBezTo>
                  <a:pt x="460" y="657"/>
                  <a:pt x="462" y="657"/>
                  <a:pt x="463" y="656"/>
                </a:cubicBezTo>
                <a:cubicBezTo>
                  <a:pt x="465" y="655"/>
                  <a:pt x="466" y="655"/>
                  <a:pt x="467" y="654"/>
                </a:cubicBezTo>
                <a:cubicBezTo>
                  <a:pt x="470" y="653"/>
                  <a:pt x="472" y="652"/>
                  <a:pt x="475" y="651"/>
                </a:cubicBezTo>
                <a:cubicBezTo>
                  <a:pt x="475" y="651"/>
                  <a:pt x="476" y="651"/>
                  <a:pt x="476" y="651"/>
                </a:cubicBezTo>
                <a:lnTo>
                  <a:pt x="476" y="651"/>
                </a:lnTo>
                <a:lnTo>
                  <a:pt x="476" y="650"/>
                </a:lnTo>
                <a:cubicBezTo>
                  <a:pt x="473" y="651"/>
                  <a:pt x="471" y="650"/>
                  <a:pt x="469" y="650"/>
                </a:cubicBezTo>
                <a:cubicBezTo>
                  <a:pt x="467" y="651"/>
                  <a:pt x="465" y="651"/>
                  <a:pt x="463" y="651"/>
                </a:cubicBezTo>
                <a:cubicBezTo>
                  <a:pt x="460" y="651"/>
                  <a:pt x="456" y="650"/>
                  <a:pt x="452" y="650"/>
                </a:cubicBezTo>
                <a:cubicBezTo>
                  <a:pt x="450" y="650"/>
                  <a:pt x="446" y="651"/>
                  <a:pt x="443" y="650"/>
                </a:cubicBezTo>
                <a:cubicBezTo>
                  <a:pt x="442" y="650"/>
                  <a:pt x="441" y="650"/>
                  <a:pt x="439" y="650"/>
                </a:cubicBezTo>
                <a:cubicBezTo>
                  <a:pt x="437" y="650"/>
                  <a:pt x="435" y="650"/>
                  <a:pt x="432" y="650"/>
                </a:cubicBezTo>
                <a:cubicBezTo>
                  <a:pt x="428" y="650"/>
                  <a:pt x="425" y="651"/>
                  <a:pt x="421" y="651"/>
                </a:cubicBezTo>
                <a:cubicBezTo>
                  <a:pt x="414" y="651"/>
                  <a:pt x="406" y="650"/>
                  <a:pt x="399" y="650"/>
                </a:cubicBezTo>
                <a:cubicBezTo>
                  <a:pt x="397" y="651"/>
                  <a:pt x="394" y="651"/>
                  <a:pt x="391" y="651"/>
                </a:cubicBezTo>
                <a:cubicBezTo>
                  <a:pt x="392" y="649"/>
                  <a:pt x="394" y="647"/>
                  <a:pt x="396" y="646"/>
                </a:cubicBezTo>
                <a:cubicBezTo>
                  <a:pt x="402" y="646"/>
                  <a:pt x="409" y="647"/>
                  <a:pt x="414" y="647"/>
                </a:cubicBezTo>
                <a:cubicBezTo>
                  <a:pt x="416" y="646"/>
                  <a:pt x="422" y="647"/>
                  <a:pt x="424" y="647"/>
                </a:cubicBezTo>
                <a:cubicBezTo>
                  <a:pt x="426" y="647"/>
                  <a:pt x="429" y="647"/>
                  <a:pt x="431" y="647"/>
                </a:cubicBezTo>
                <a:cubicBezTo>
                  <a:pt x="432" y="647"/>
                  <a:pt x="433" y="647"/>
                  <a:pt x="434" y="647"/>
                </a:cubicBezTo>
                <a:cubicBezTo>
                  <a:pt x="436" y="646"/>
                  <a:pt x="439" y="647"/>
                  <a:pt x="440" y="647"/>
                </a:cubicBezTo>
                <a:cubicBezTo>
                  <a:pt x="444" y="647"/>
                  <a:pt x="448" y="647"/>
                  <a:pt x="452" y="647"/>
                </a:cubicBezTo>
                <a:cubicBezTo>
                  <a:pt x="454" y="646"/>
                  <a:pt x="456" y="647"/>
                  <a:pt x="459" y="647"/>
                </a:cubicBezTo>
                <a:cubicBezTo>
                  <a:pt x="460" y="647"/>
                  <a:pt x="462" y="647"/>
                  <a:pt x="464" y="647"/>
                </a:cubicBezTo>
                <a:cubicBezTo>
                  <a:pt x="465" y="646"/>
                  <a:pt x="468" y="647"/>
                  <a:pt x="469" y="647"/>
                </a:cubicBezTo>
                <a:cubicBezTo>
                  <a:pt x="471" y="647"/>
                  <a:pt x="472" y="646"/>
                  <a:pt x="474" y="646"/>
                </a:cubicBezTo>
                <a:cubicBezTo>
                  <a:pt x="477" y="646"/>
                  <a:pt x="482" y="647"/>
                  <a:pt x="485" y="646"/>
                </a:cubicBezTo>
                <a:cubicBezTo>
                  <a:pt x="487" y="646"/>
                  <a:pt x="489" y="645"/>
                  <a:pt x="491" y="644"/>
                </a:cubicBezTo>
                <a:cubicBezTo>
                  <a:pt x="494" y="643"/>
                  <a:pt x="496" y="641"/>
                  <a:pt x="499" y="640"/>
                </a:cubicBezTo>
                <a:cubicBezTo>
                  <a:pt x="500" y="639"/>
                  <a:pt x="503" y="637"/>
                  <a:pt x="504" y="637"/>
                </a:cubicBezTo>
                <a:lnTo>
                  <a:pt x="504" y="637"/>
                </a:lnTo>
                <a:lnTo>
                  <a:pt x="503" y="637"/>
                </a:lnTo>
                <a:lnTo>
                  <a:pt x="503" y="637"/>
                </a:lnTo>
                <a:cubicBezTo>
                  <a:pt x="496" y="637"/>
                  <a:pt x="489" y="637"/>
                  <a:pt x="482" y="637"/>
                </a:cubicBezTo>
                <a:cubicBezTo>
                  <a:pt x="480" y="637"/>
                  <a:pt x="479" y="637"/>
                  <a:pt x="477" y="637"/>
                </a:cubicBezTo>
                <a:cubicBezTo>
                  <a:pt x="474" y="637"/>
                  <a:pt x="471" y="637"/>
                  <a:pt x="468" y="637"/>
                </a:cubicBezTo>
                <a:cubicBezTo>
                  <a:pt x="458" y="638"/>
                  <a:pt x="448" y="637"/>
                  <a:pt x="439" y="637"/>
                </a:cubicBezTo>
                <a:cubicBezTo>
                  <a:pt x="435" y="637"/>
                  <a:pt x="432" y="637"/>
                  <a:pt x="428" y="638"/>
                </a:cubicBezTo>
                <a:cubicBezTo>
                  <a:pt x="424" y="638"/>
                  <a:pt x="416" y="638"/>
                  <a:pt x="411" y="637"/>
                </a:cubicBezTo>
                <a:cubicBezTo>
                  <a:pt x="416" y="636"/>
                  <a:pt x="422" y="635"/>
                  <a:pt x="428" y="634"/>
                </a:cubicBezTo>
                <a:cubicBezTo>
                  <a:pt x="431" y="633"/>
                  <a:pt x="433" y="633"/>
                  <a:pt x="435" y="633"/>
                </a:cubicBezTo>
                <a:cubicBezTo>
                  <a:pt x="441" y="633"/>
                  <a:pt x="449" y="633"/>
                  <a:pt x="452" y="633"/>
                </a:cubicBezTo>
                <a:cubicBezTo>
                  <a:pt x="453" y="633"/>
                  <a:pt x="454" y="633"/>
                  <a:pt x="455" y="633"/>
                </a:cubicBezTo>
                <a:cubicBezTo>
                  <a:pt x="458" y="633"/>
                  <a:pt x="462" y="634"/>
                  <a:pt x="465" y="634"/>
                </a:cubicBezTo>
                <a:cubicBezTo>
                  <a:pt x="467" y="633"/>
                  <a:pt x="470" y="634"/>
                  <a:pt x="471" y="634"/>
                </a:cubicBezTo>
                <a:cubicBezTo>
                  <a:pt x="473" y="633"/>
                  <a:pt x="477" y="633"/>
                  <a:pt x="479" y="633"/>
                </a:cubicBezTo>
                <a:cubicBezTo>
                  <a:pt x="482" y="632"/>
                  <a:pt x="486" y="633"/>
                  <a:pt x="488" y="633"/>
                </a:cubicBezTo>
                <a:cubicBezTo>
                  <a:pt x="495" y="633"/>
                  <a:pt x="501" y="633"/>
                  <a:pt x="507" y="633"/>
                </a:cubicBezTo>
                <a:cubicBezTo>
                  <a:pt x="508" y="633"/>
                  <a:pt x="509" y="633"/>
                  <a:pt x="510" y="633"/>
                </a:cubicBezTo>
                <a:lnTo>
                  <a:pt x="510" y="633"/>
                </a:lnTo>
                <a:close/>
                <a:moveTo>
                  <a:pt x="197" y="161"/>
                </a:moveTo>
                <a:lnTo>
                  <a:pt x="197" y="161"/>
                </a:lnTo>
                <a:cubicBezTo>
                  <a:pt x="203" y="161"/>
                  <a:pt x="208" y="161"/>
                  <a:pt x="214" y="161"/>
                </a:cubicBezTo>
                <a:cubicBezTo>
                  <a:pt x="215" y="160"/>
                  <a:pt x="216" y="161"/>
                  <a:pt x="218" y="161"/>
                </a:cubicBezTo>
                <a:cubicBezTo>
                  <a:pt x="221" y="160"/>
                  <a:pt x="225" y="160"/>
                  <a:pt x="229" y="160"/>
                </a:cubicBezTo>
                <a:cubicBezTo>
                  <a:pt x="230" y="160"/>
                  <a:pt x="231" y="160"/>
                  <a:pt x="231" y="160"/>
                </a:cubicBezTo>
                <a:cubicBezTo>
                  <a:pt x="232" y="160"/>
                  <a:pt x="235" y="160"/>
                  <a:pt x="236" y="160"/>
                </a:cubicBezTo>
                <a:cubicBezTo>
                  <a:pt x="237" y="160"/>
                  <a:pt x="239" y="160"/>
                  <a:pt x="240" y="160"/>
                </a:cubicBezTo>
                <a:cubicBezTo>
                  <a:pt x="242" y="159"/>
                  <a:pt x="246" y="160"/>
                  <a:pt x="248" y="160"/>
                </a:cubicBezTo>
                <a:cubicBezTo>
                  <a:pt x="252" y="160"/>
                  <a:pt x="256" y="160"/>
                  <a:pt x="261" y="160"/>
                </a:cubicBezTo>
                <a:cubicBezTo>
                  <a:pt x="262" y="160"/>
                  <a:pt x="263" y="160"/>
                  <a:pt x="263" y="160"/>
                </a:cubicBezTo>
                <a:cubicBezTo>
                  <a:pt x="268" y="161"/>
                  <a:pt x="272" y="161"/>
                  <a:pt x="277" y="161"/>
                </a:cubicBezTo>
                <a:cubicBezTo>
                  <a:pt x="277" y="161"/>
                  <a:pt x="278" y="161"/>
                  <a:pt x="279" y="161"/>
                </a:cubicBezTo>
                <a:cubicBezTo>
                  <a:pt x="280" y="161"/>
                  <a:pt x="281" y="161"/>
                  <a:pt x="282" y="161"/>
                </a:cubicBezTo>
                <a:cubicBezTo>
                  <a:pt x="282" y="161"/>
                  <a:pt x="284" y="161"/>
                  <a:pt x="285" y="161"/>
                </a:cubicBezTo>
                <a:cubicBezTo>
                  <a:pt x="288" y="161"/>
                  <a:pt x="292" y="161"/>
                  <a:pt x="295" y="161"/>
                </a:cubicBezTo>
                <a:cubicBezTo>
                  <a:pt x="297" y="160"/>
                  <a:pt x="301" y="161"/>
                  <a:pt x="303" y="162"/>
                </a:cubicBezTo>
                <a:cubicBezTo>
                  <a:pt x="304" y="162"/>
                  <a:pt x="306" y="162"/>
                  <a:pt x="307" y="162"/>
                </a:cubicBezTo>
                <a:cubicBezTo>
                  <a:pt x="308" y="161"/>
                  <a:pt x="310" y="161"/>
                  <a:pt x="311" y="161"/>
                </a:cubicBezTo>
                <a:cubicBezTo>
                  <a:pt x="312" y="161"/>
                  <a:pt x="313" y="161"/>
                  <a:pt x="314" y="161"/>
                </a:cubicBezTo>
                <a:cubicBezTo>
                  <a:pt x="315" y="161"/>
                  <a:pt x="317" y="161"/>
                  <a:pt x="318" y="161"/>
                </a:cubicBezTo>
                <a:cubicBezTo>
                  <a:pt x="321" y="161"/>
                  <a:pt x="323" y="161"/>
                  <a:pt x="325" y="161"/>
                </a:cubicBezTo>
                <a:cubicBezTo>
                  <a:pt x="327" y="161"/>
                  <a:pt x="328" y="161"/>
                  <a:pt x="330" y="161"/>
                </a:cubicBezTo>
                <a:cubicBezTo>
                  <a:pt x="334" y="161"/>
                  <a:pt x="337" y="161"/>
                  <a:pt x="341" y="162"/>
                </a:cubicBezTo>
                <a:cubicBezTo>
                  <a:pt x="342" y="161"/>
                  <a:pt x="342" y="161"/>
                  <a:pt x="343" y="161"/>
                </a:cubicBezTo>
                <a:cubicBezTo>
                  <a:pt x="344" y="160"/>
                  <a:pt x="348" y="161"/>
                  <a:pt x="350" y="161"/>
                </a:cubicBezTo>
                <a:cubicBezTo>
                  <a:pt x="351" y="161"/>
                  <a:pt x="352" y="161"/>
                  <a:pt x="353" y="161"/>
                </a:cubicBezTo>
                <a:cubicBezTo>
                  <a:pt x="357" y="161"/>
                  <a:pt x="360" y="161"/>
                  <a:pt x="363" y="161"/>
                </a:cubicBezTo>
                <a:cubicBezTo>
                  <a:pt x="365" y="160"/>
                  <a:pt x="369" y="162"/>
                  <a:pt x="371" y="162"/>
                </a:cubicBezTo>
                <a:cubicBezTo>
                  <a:pt x="371" y="162"/>
                  <a:pt x="372" y="162"/>
                  <a:pt x="373" y="162"/>
                </a:cubicBezTo>
                <a:cubicBezTo>
                  <a:pt x="375" y="161"/>
                  <a:pt x="379" y="162"/>
                  <a:pt x="382" y="162"/>
                </a:cubicBezTo>
                <a:cubicBezTo>
                  <a:pt x="383" y="162"/>
                  <a:pt x="384" y="162"/>
                  <a:pt x="385" y="162"/>
                </a:cubicBezTo>
                <a:cubicBezTo>
                  <a:pt x="388" y="162"/>
                  <a:pt x="391" y="162"/>
                  <a:pt x="394" y="162"/>
                </a:cubicBezTo>
                <a:cubicBezTo>
                  <a:pt x="395" y="162"/>
                  <a:pt x="395" y="162"/>
                  <a:pt x="396" y="162"/>
                </a:cubicBezTo>
                <a:cubicBezTo>
                  <a:pt x="397" y="161"/>
                  <a:pt x="402" y="162"/>
                  <a:pt x="404" y="162"/>
                </a:cubicBezTo>
                <a:cubicBezTo>
                  <a:pt x="406" y="161"/>
                  <a:pt x="412" y="162"/>
                  <a:pt x="414" y="162"/>
                </a:cubicBezTo>
                <a:cubicBezTo>
                  <a:pt x="415" y="161"/>
                  <a:pt x="417" y="161"/>
                  <a:pt x="418" y="161"/>
                </a:cubicBezTo>
                <a:cubicBezTo>
                  <a:pt x="421" y="161"/>
                  <a:pt x="425" y="161"/>
                  <a:pt x="428" y="161"/>
                </a:cubicBezTo>
                <a:cubicBezTo>
                  <a:pt x="429" y="161"/>
                  <a:pt x="429" y="161"/>
                  <a:pt x="430" y="161"/>
                </a:cubicBezTo>
                <a:cubicBezTo>
                  <a:pt x="431" y="161"/>
                  <a:pt x="432" y="161"/>
                  <a:pt x="433" y="161"/>
                </a:cubicBezTo>
                <a:cubicBezTo>
                  <a:pt x="436" y="161"/>
                  <a:pt x="439" y="161"/>
                  <a:pt x="441" y="161"/>
                </a:cubicBezTo>
                <a:cubicBezTo>
                  <a:pt x="443" y="160"/>
                  <a:pt x="445" y="161"/>
                  <a:pt x="446" y="161"/>
                </a:cubicBezTo>
                <a:cubicBezTo>
                  <a:pt x="449" y="161"/>
                  <a:pt x="452" y="161"/>
                  <a:pt x="455" y="161"/>
                </a:cubicBezTo>
                <a:cubicBezTo>
                  <a:pt x="456" y="161"/>
                  <a:pt x="458" y="161"/>
                  <a:pt x="459" y="161"/>
                </a:cubicBezTo>
                <a:cubicBezTo>
                  <a:pt x="463" y="161"/>
                  <a:pt x="466" y="161"/>
                  <a:pt x="470" y="161"/>
                </a:cubicBezTo>
                <a:cubicBezTo>
                  <a:pt x="478" y="161"/>
                  <a:pt x="485" y="161"/>
                  <a:pt x="493" y="161"/>
                </a:cubicBezTo>
                <a:cubicBezTo>
                  <a:pt x="495" y="161"/>
                  <a:pt x="499" y="161"/>
                  <a:pt x="501" y="161"/>
                </a:cubicBezTo>
                <a:cubicBezTo>
                  <a:pt x="505" y="161"/>
                  <a:pt x="509" y="161"/>
                  <a:pt x="513" y="161"/>
                </a:cubicBezTo>
                <a:cubicBezTo>
                  <a:pt x="515" y="162"/>
                  <a:pt x="516" y="162"/>
                  <a:pt x="518" y="162"/>
                </a:cubicBezTo>
                <a:cubicBezTo>
                  <a:pt x="520" y="161"/>
                  <a:pt x="525" y="162"/>
                  <a:pt x="528" y="162"/>
                </a:cubicBezTo>
                <a:cubicBezTo>
                  <a:pt x="529" y="161"/>
                  <a:pt x="530" y="161"/>
                  <a:pt x="532" y="161"/>
                </a:cubicBezTo>
                <a:cubicBezTo>
                  <a:pt x="532" y="161"/>
                  <a:pt x="533" y="161"/>
                  <a:pt x="533" y="161"/>
                </a:cubicBezTo>
                <a:cubicBezTo>
                  <a:pt x="537" y="159"/>
                  <a:pt x="541" y="160"/>
                  <a:pt x="545" y="160"/>
                </a:cubicBezTo>
                <a:cubicBezTo>
                  <a:pt x="546" y="160"/>
                  <a:pt x="549" y="160"/>
                  <a:pt x="550" y="160"/>
                </a:cubicBezTo>
                <a:cubicBezTo>
                  <a:pt x="551" y="160"/>
                  <a:pt x="551" y="160"/>
                  <a:pt x="551" y="160"/>
                </a:cubicBezTo>
                <a:cubicBezTo>
                  <a:pt x="551" y="158"/>
                  <a:pt x="545" y="154"/>
                  <a:pt x="543" y="153"/>
                </a:cubicBezTo>
                <a:cubicBezTo>
                  <a:pt x="540" y="153"/>
                  <a:pt x="537" y="153"/>
                  <a:pt x="534" y="153"/>
                </a:cubicBezTo>
                <a:cubicBezTo>
                  <a:pt x="533" y="153"/>
                  <a:pt x="531" y="153"/>
                  <a:pt x="529" y="153"/>
                </a:cubicBezTo>
                <a:cubicBezTo>
                  <a:pt x="527" y="153"/>
                  <a:pt x="526" y="153"/>
                  <a:pt x="524" y="154"/>
                </a:cubicBezTo>
                <a:cubicBezTo>
                  <a:pt x="521" y="153"/>
                  <a:pt x="518" y="153"/>
                  <a:pt x="516" y="153"/>
                </a:cubicBezTo>
                <a:cubicBezTo>
                  <a:pt x="511" y="153"/>
                  <a:pt x="507" y="153"/>
                  <a:pt x="503" y="153"/>
                </a:cubicBezTo>
                <a:cubicBezTo>
                  <a:pt x="501" y="153"/>
                  <a:pt x="500" y="153"/>
                  <a:pt x="498" y="153"/>
                </a:cubicBezTo>
                <a:cubicBezTo>
                  <a:pt x="495" y="154"/>
                  <a:pt x="493" y="153"/>
                  <a:pt x="490" y="153"/>
                </a:cubicBezTo>
                <a:cubicBezTo>
                  <a:pt x="482" y="153"/>
                  <a:pt x="473" y="154"/>
                  <a:pt x="465" y="154"/>
                </a:cubicBezTo>
                <a:cubicBezTo>
                  <a:pt x="460" y="154"/>
                  <a:pt x="455" y="154"/>
                  <a:pt x="450" y="154"/>
                </a:cubicBezTo>
                <a:cubicBezTo>
                  <a:pt x="448" y="153"/>
                  <a:pt x="446" y="154"/>
                  <a:pt x="444" y="154"/>
                </a:cubicBezTo>
                <a:cubicBezTo>
                  <a:pt x="442" y="153"/>
                  <a:pt x="441" y="153"/>
                  <a:pt x="440" y="153"/>
                </a:cubicBezTo>
                <a:cubicBezTo>
                  <a:pt x="438" y="153"/>
                  <a:pt x="436" y="153"/>
                  <a:pt x="435" y="154"/>
                </a:cubicBezTo>
                <a:cubicBezTo>
                  <a:pt x="431" y="154"/>
                  <a:pt x="428" y="154"/>
                  <a:pt x="424" y="154"/>
                </a:cubicBezTo>
                <a:cubicBezTo>
                  <a:pt x="422" y="154"/>
                  <a:pt x="420" y="154"/>
                  <a:pt x="418" y="154"/>
                </a:cubicBezTo>
                <a:lnTo>
                  <a:pt x="410" y="154"/>
                </a:lnTo>
                <a:cubicBezTo>
                  <a:pt x="408" y="154"/>
                  <a:pt x="407" y="154"/>
                  <a:pt x="405" y="154"/>
                </a:cubicBezTo>
                <a:cubicBezTo>
                  <a:pt x="402" y="154"/>
                  <a:pt x="400" y="154"/>
                  <a:pt x="397" y="154"/>
                </a:cubicBezTo>
                <a:cubicBezTo>
                  <a:pt x="396" y="154"/>
                  <a:pt x="394" y="154"/>
                  <a:pt x="392" y="154"/>
                </a:cubicBezTo>
                <a:cubicBezTo>
                  <a:pt x="391" y="154"/>
                  <a:pt x="390" y="154"/>
                  <a:pt x="389" y="154"/>
                </a:cubicBezTo>
                <a:cubicBezTo>
                  <a:pt x="385" y="154"/>
                  <a:pt x="382" y="154"/>
                  <a:pt x="379" y="154"/>
                </a:cubicBezTo>
                <a:cubicBezTo>
                  <a:pt x="377" y="154"/>
                  <a:pt x="376" y="154"/>
                  <a:pt x="375" y="154"/>
                </a:cubicBezTo>
                <a:cubicBezTo>
                  <a:pt x="374" y="154"/>
                  <a:pt x="373" y="154"/>
                  <a:pt x="372" y="154"/>
                </a:cubicBezTo>
                <a:cubicBezTo>
                  <a:pt x="370" y="154"/>
                  <a:pt x="369" y="154"/>
                  <a:pt x="367" y="154"/>
                </a:cubicBezTo>
                <a:cubicBezTo>
                  <a:pt x="365" y="154"/>
                  <a:pt x="362" y="154"/>
                  <a:pt x="359" y="154"/>
                </a:cubicBezTo>
                <a:cubicBezTo>
                  <a:pt x="357" y="154"/>
                  <a:pt x="355" y="154"/>
                  <a:pt x="353" y="154"/>
                </a:cubicBezTo>
                <a:cubicBezTo>
                  <a:pt x="348" y="154"/>
                  <a:pt x="344" y="153"/>
                  <a:pt x="340" y="153"/>
                </a:cubicBezTo>
                <a:cubicBezTo>
                  <a:pt x="337" y="153"/>
                  <a:pt x="334" y="154"/>
                  <a:pt x="332" y="154"/>
                </a:cubicBezTo>
                <a:cubicBezTo>
                  <a:pt x="330" y="154"/>
                  <a:pt x="329" y="153"/>
                  <a:pt x="327" y="153"/>
                </a:cubicBezTo>
                <a:cubicBezTo>
                  <a:pt x="325" y="153"/>
                  <a:pt x="322" y="153"/>
                  <a:pt x="320" y="153"/>
                </a:cubicBezTo>
                <a:cubicBezTo>
                  <a:pt x="314" y="153"/>
                  <a:pt x="308" y="153"/>
                  <a:pt x="303" y="153"/>
                </a:cubicBezTo>
                <a:cubicBezTo>
                  <a:pt x="301" y="153"/>
                  <a:pt x="298" y="153"/>
                  <a:pt x="296" y="153"/>
                </a:cubicBezTo>
                <a:cubicBezTo>
                  <a:pt x="294" y="153"/>
                  <a:pt x="291" y="153"/>
                  <a:pt x="289" y="154"/>
                </a:cubicBezTo>
                <a:cubicBezTo>
                  <a:pt x="287" y="153"/>
                  <a:pt x="285" y="153"/>
                  <a:pt x="283" y="153"/>
                </a:cubicBezTo>
                <a:cubicBezTo>
                  <a:pt x="279" y="153"/>
                  <a:pt x="275" y="153"/>
                  <a:pt x="272" y="153"/>
                </a:cubicBezTo>
                <a:cubicBezTo>
                  <a:pt x="270" y="153"/>
                  <a:pt x="269" y="154"/>
                  <a:pt x="267" y="154"/>
                </a:cubicBezTo>
                <a:cubicBezTo>
                  <a:pt x="259" y="154"/>
                  <a:pt x="253" y="153"/>
                  <a:pt x="245" y="153"/>
                </a:cubicBezTo>
                <a:cubicBezTo>
                  <a:pt x="242" y="153"/>
                  <a:pt x="238" y="153"/>
                  <a:pt x="234" y="153"/>
                </a:cubicBezTo>
                <a:cubicBezTo>
                  <a:pt x="231" y="153"/>
                  <a:pt x="229" y="153"/>
                  <a:pt x="227" y="153"/>
                </a:cubicBezTo>
                <a:cubicBezTo>
                  <a:pt x="224" y="153"/>
                  <a:pt x="222" y="153"/>
                  <a:pt x="220" y="153"/>
                </a:cubicBezTo>
                <a:cubicBezTo>
                  <a:pt x="216" y="153"/>
                  <a:pt x="212" y="153"/>
                  <a:pt x="208" y="153"/>
                </a:cubicBezTo>
                <a:cubicBezTo>
                  <a:pt x="206" y="153"/>
                  <a:pt x="201" y="157"/>
                  <a:pt x="199" y="159"/>
                </a:cubicBezTo>
                <a:cubicBezTo>
                  <a:pt x="198" y="159"/>
                  <a:pt x="198" y="160"/>
                  <a:pt x="197" y="160"/>
                </a:cubicBezTo>
                <a:lnTo>
                  <a:pt x="197" y="161"/>
                </a:lnTo>
                <a:lnTo>
                  <a:pt x="197" y="161"/>
                </a:lnTo>
                <a:close/>
                <a:moveTo>
                  <a:pt x="214" y="148"/>
                </a:moveTo>
                <a:lnTo>
                  <a:pt x="214" y="148"/>
                </a:lnTo>
                <a:lnTo>
                  <a:pt x="214" y="148"/>
                </a:lnTo>
                <a:cubicBezTo>
                  <a:pt x="217" y="150"/>
                  <a:pt x="222" y="149"/>
                  <a:pt x="226" y="149"/>
                </a:cubicBezTo>
                <a:cubicBezTo>
                  <a:pt x="229" y="149"/>
                  <a:pt x="233" y="150"/>
                  <a:pt x="236" y="150"/>
                </a:cubicBezTo>
                <a:cubicBezTo>
                  <a:pt x="236" y="150"/>
                  <a:pt x="237" y="149"/>
                  <a:pt x="237" y="149"/>
                </a:cubicBezTo>
                <a:cubicBezTo>
                  <a:pt x="240" y="148"/>
                  <a:pt x="247" y="149"/>
                  <a:pt x="250" y="149"/>
                </a:cubicBezTo>
                <a:cubicBezTo>
                  <a:pt x="256" y="150"/>
                  <a:pt x="263" y="150"/>
                  <a:pt x="270" y="150"/>
                </a:cubicBezTo>
                <a:cubicBezTo>
                  <a:pt x="270" y="149"/>
                  <a:pt x="272" y="150"/>
                  <a:pt x="273" y="150"/>
                </a:cubicBezTo>
                <a:cubicBezTo>
                  <a:pt x="274" y="149"/>
                  <a:pt x="275" y="150"/>
                  <a:pt x="277" y="150"/>
                </a:cubicBezTo>
                <a:cubicBezTo>
                  <a:pt x="282" y="150"/>
                  <a:pt x="288" y="150"/>
                  <a:pt x="293" y="150"/>
                </a:cubicBezTo>
                <a:cubicBezTo>
                  <a:pt x="294" y="149"/>
                  <a:pt x="296" y="150"/>
                  <a:pt x="297" y="150"/>
                </a:cubicBezTo>
                <a:cubicBezTo>
                  <a:pt x="301" y="150"/>
                  <a:pt x="305" y="150"/>
                  <a:pt x="309" y="150"/>
                </a:cubicBezTo>
                <a:cubicBezTo>
                  <a:pt x="310" y="150"/>
                  <a:pt x="311" y="150"/>
                  <a:pt x="312" y="150"/>
                </a:cubicBezTo>
                <a:cubicBezTo>
                  <a:pt x="315" y="150"/>
                  <a:pt x="317" y="150"/>
                  <a:pt x="320" y="150"/>
                </a:cubicBezTo>
                <a:cubicBezTo>
                  <a:pt x="321" y="149"/>
                  <a:pt x="322" y="150"/>
                  <a:pt x="322" y="150"/>
                </a:cubicBezTo>
                <a:cubicBezTo>
                  <a:pt x="325" y="150"/>
                  <a:pt x="327" y="150"/>
                  <a:pt x="330" y="150"/>
                </a:cubicBezTo>
                <a:cubicBezTo>
                  <a:pt x="331" y="150"/>
                  <a:pt x="333" y="150"/>
                  <a:pt x="334" y="150"/>
                </a:cubicBezTo>
                <a:cubicBezTo>
                  <a:pt x="335" y="149"/>
                  <a:pt x="337" y="150"/>
                  <a:pt x="338" y="150"/>
                </a:cubicBezTo>
                <a:cubicBezTo>
                  <a:pt x="342" y="150"/>
                  <a:pt x="347" y="150"/>
                  <a:pt x="351" y="150"/>
                </a:cubicBezTo>
                <a:cubicBezTo>
                  <a:pt x="359" y="150"/>
                  <a:pt x="367" y="150"/>
                  <a:pt x="375" y="150"/>
                </a:cubicBezTo>
                <a:cubicBezTo>
                  <a:pt x="378" y="151"/>
                  <a:pt x="381" y="151"/>
                  <a:pt x="384" y="151"/>
                </a:cubicBezTo>
                <a:cubicBezTo>
                  <a:pt x="384" y="150"/>
                  <a:pt x="385" y="150"/>
                  <a:pt x="386" y="150"/>
                </a:cubicBezTo>
                <a:cubicBezTo>
                  <a:pt x="388" y="150"/>
                  <a:pt x="392" y="150"/>
                  <a:pt x="394" y="150"/>
                </a:cubicBezTo>
                <a:cubicBezTo>
                  <a:pt x="400" y="150"/>
                  <a:pt x="406" y="150"/>
                  <a:pt x="411" y="150"/>
                </a:cubicBezTo>
                <a:cubicBezTo>
                  <a:pt x="414" y="150"/>
                  <a:pt x="416" y="150"/>
                  <a:pt x="418" y="150"/>
                </a:cubicBezTo>
                <a:cubicBezTo>
                  <a:pt x="421" y="149"/>
                  <a:pt x="427" y="150"/>
                  <a:pt x="431" y="150"/>
                </a:cubicBezTo>
                <a:cubicBezTo>
                  <a:pt x="432" y="149"/>
                  <a:pt x="433" y="150"/>
                  <a:pt x="435" y="150"/>
                </a:cubicBezTo>
                <a:cubicBezTo>
                  <a:pt x="438" y="150"/>
                  <a:pt x="442" y="150"/>
                  <a:pt x="445" y="150"/>
                </a:cubicBezTo>
                <a:cubicBezTo>
                  <a:pt x="446" y="150"/>
                  <a:pt x="448" y="150"/>
                  <a:pt x="449" y="150"/>
                </a:cubicBezTo>
                <a:cubicBezTo>
                  <a:pt x="450" y="150"/>
                  <a:pt x="452" y="150"/>
                  <a:pt x="454" y="150"/>
                </a:cubicBezTo>
                <a:cubicBezTo>
                  <a:pt x="459" y="150"/>
                  <a:pt x="463" y="150"/>
                  <a:pt x="468" y="150"/>
                </a:cubicBezTo>
                <a:cubicBezTo>
                  <a:pt x="469" y="150"/>
                  <a:pt x="471" y="150"/>
                  <a:pt x="473" y="150"/>
                </a:cubicBezTo>
                <a:cubicBezTo>
                  <a:pt x="474" y="150"/>
                  <a:pt x="477" y="150"/>
                  <a:pt x="479" y="150"/>
                </a:cubicBezTo>
                <a:cubicBezTo>
                  <a:pt x="480" y="150"/>
                  <a:pt x="484" y="150"/>
                  <a:pt x="485" y="150"/>
                </a:cubicBezTo>
                <a:cubicBezTo>
                  <a:pt x="487" y="149"/>
                  <a:pt x="490" y="150"/>
                  <a:pt x="492" y="150"/>
                </a:cubicBezTo>
                <a:cubicBezTo>
                  <a:pt x="492" y="149"/>
                  <a:pt x="494" y="149"/>
                  <a:pt x="495" y="149"/>
                </a:cubicBezTo>
                <a:cubicBezTo>
                  <a:pt x="496" y="149"/>
                  <a:pt x="497" y="149"/>
                  <a:pt x="499" y="149"/>
                </a:cubicBezTo>
                <a:cubicBezTo>
                  <a:pt x="503" y="149"/>
                  <a:pt x="507" y="149"/>
                  <a:pt x="511" y="149"/>
                </a:cubicBezTo>
                <a:cubicBezTo>
                  <a:pt x="515" y="149"/>
                  <a:pt x="519" y="149"/>
                  <a:pt x="523" y="149"/>
                </a:cubicBezTo>
                <a:cubicBezTo>
                  <a:pt x="524" y="149"/>
                  <a:pt x="525" y="149"/>
                  <a:pt x="525" y="149"/>
                </a:cubicBezTo>
                <a:cubicBezTo>
                  <a:pt x="527" y="149"/>
                  <a:pt x="529" y="149"/>
                  <a:pt x="531" y="149"/>
                </a:cubicBezTo>
                <a:cubicBezTo>
                  <a:pt x="533" y="149"/>
                  <a:pt x="535" y="149"/>
                  <a:pt x="537" y="149"/>
                </a:cubicBezTo>
                <a:cubicBezTo>
                  <a:pt x="537" y="149"/>
                  <a:pt x="537" y="149"/>
                  <a:pt x="537" y="149"/>
                </a:cubicBezTo>
                <a:cubicBezTo>
                  <a:pt x="536" y="147"/>
                  <a:pt x="534" y="146"/>
                  <a:pt x="532" y="145"/>
                </a:cubicBezTo>
                <a:cubicBezTo>
                  <a:pt x="532" y="145"/>
                  <a:pt x="531" y="144"/>
                  <a:pt x="531" y="144"/>
                </a:cubicBezTo>
                <a:cubicBezTo>
                  <a:pt x="530" y="143"/>
                  <a:pt x="529" y="142"/>
                  <a:pt x="528" y="142"/>
                </a:cubicBezTo>
                <a:cubicBezTo>
                  <a:pt x="525" y="141"/>
                  <a:pt x="523" y="141"/>
                  <a:pt x="520" y="141"/>
                </a:cubicBezTo>
                <a:cubicBezTo>
                  <a:pt x="518" y="142"/>
                  <a:pt x="516" y="141"/>
                  <a:pt x="514" y="141"/>
                </a:cubicBezTo>
                <a:cubicBezTo>
                  <a:pt x="511" y="142"/>
                  <a:pt x="508" y="142"/>
                  <a:pt x="504" y="142"/>
                </a:cubicBezTo>
                <a:cubicBezTo>
                  <a:pt x="501" y="142"/>
                  <a:pt x="497" y="142"/>
                  <a:pt x="494" y="141"/>
                </a:cubicBezTo>
                <a:cubicBezTo>
                  <a:pt x="491" y="141"/>
                  <a:pt x="487" y="142"/>
                  <a:pt x="484" y="142"/>
                </a:cubicBezTo>
                <a:cubicBezTo>
                  <a:pt x="477" y="142"/>
                  <a:pt x="469" y="142"/>
                  <a:pt x="462" y="142"/>
                </a:cubicBezTo>
                <a:cubicBezTo>
                  <a:pt x="461" y="142"/>
                  <a:pt x="459" y="142"/>
                  <a:pt x="458" y="142"/>
                </a:cubicBezTo>
                <a:cubicBezTo>
                  <a:pt x="451" y="142"/>
                  <a:pt x="444" y="142"/>
                  <a:pt x="437" y="142"/>
                </a:cubicBezTo>
                <a:cubicBezTo>
                  <a:pt x="435" y="142"/>
                  <a:pt x="432" y="142"/>
                  <a:pt x="429" y="142"/>
                </a:cubicBezTo>
                <a:cubicBezTo>
                  <a:pt x="424" y="142"/>
                  <a:pt x="419" y="142"/>
                  <a:pt x="414" y="142"/>
                </a:cubicBezTo>
                <a:cubicBezTo>
                  <a:pt x="411" y="142"/>
                  <a:pt x="408" y="142"/>
                  <a:pt x="405" y="142"/>
                </a:cubicBezTo>
                <a:cubicBezTo>
                  <a:pt x="404" y="142"/>
                  <a:pt x="402" y="142"/>
                  <a:pt x="401" y="143"/>
                </a:cubicBezTo>
                <a:cubicBezTo>
                  <a:pt x="400" y="142"/>
                  <a:pt x="398" y="142"/>
                  <a:pt x="397" y="142"/>
                </a:cubicBezTo>
                <a:cubicBezTo>
                  <a:pt x="394" y="142"/>
                  <a:pt x="390" y="142"/>
                  <a:pt x="387" y="142"/>
                </a:cubicBezTo>
                <a:cubicBezTo>
                  <a:pt x="384" y="142"/>
                  <a:pt x="381" y="142"/>
                  <a:pt x="378" y="142"/>
                </a:cubicBezTo>
                <a:cubicBezTo>
                  <a:pt x="374" y="142"/>
                  <a:pt x="370" y="143"/>
                  <a:pt x="366" y="142"/>
                </a:cubicBezTo>
                <a:cubicBezTo>
                  <a:pt x="363" y="142"/>
                  <a:pt x="361" y="142"/>
                  <a:pt x="358" y="142"/>
                </a:cubicBezTo>
                <a:cubicBezTo>
                  <a:pt x="356" y="142"/>
                  <a:pt x="355" y="142"/>
                  <a:pt x="354" y="142"/>
                </a:cubicBezTo>
                <a:cubicBezTo>
                  <a:pt x="350" y="142"/>
                  <a:pt x="346" y="142"/>
                  <a:pt x="343" y="142"/>
                </a:cubicBezTo>
                <a:cubicBezTo>
                  <a:pt x="338" y="142"/>
                  <a:pt x="333" y="141"/>
                  <a:pt x="328" y="141"/>
                </a:cubicBezTo>
                <a:cubicBezTo>
                  <a:pt x="321" y="141"/>
                  <a:pt x="314" y="141"/>
                  <a:pt x="307" y="141"/>
                </a:cubicBezTo>
                <a:cubicBezTo>
                  <a:pt x="304" y="141"/>
                  <a:pt x="300" y="142"/>
                  <a:pt x="297" y="142"/>
                </a:cubicBezTo>
                <a:cubicBezTo>
                  <a:pt x="295" y="141"/>
                  <a:pt x="294" y="141"/>
                  <a:pt x="293" y="141"/>
                </a:cubicBezTo>
                <a:cubicBezTo>
                  <a:pt x="288" y="141"/>
                  <a:pt x="283" y="142"/>
                  <a:pt x="279" y="142"/>
                </a:cubicBezTo>
                <a:cubicBezTo>
                  <a:pt x="276" y="142"/>
                  <a:pt x="273" y="141"/>
                  <a:pt x="269" y="141"/>
                </a:cubicBezTo>
                <a:cubicBezTo>
                  <a:pt x="268" y="141"/>
                  <a:pt x="266" y="141"/>
                  <a:pt x="264" y="141"/>
                </a:cubicBezTo>
                <a:cubicBezTo>
                  <a:pt x="262" y="141"/>
                  <a:pt x="259" y="141"/>
                  <a:pt x="257" y="141"/>
                </a:cubicBezTo>
                <a:cubicBezTo>
                  <a:pt x="255" y="141"/>
                  <a:pt x="252" y="142"/>
                  <a:pt x="250" y="142"/>
                </a:cubicBezTo>
                <a:cubicBezTo>
                  <a:pt x="245" y="142"/>
                  <a:pt x="241" y="142"/>
                  <a:pt x="237" y="141"/>
                </a:cubicBezTo>
                <a:cubicBezTo>
                  <a:pt x="234" y="141"/>
                  <a:pt x="232" y="141"/>
                  <a:pt x="229" y="141"/>
                </a:cubicBezTo>
                <a:cubicBezTo>
                  <a:pt x="227" y="141"/>
                  <a:pt x="225" y="141"/>
                  <a:pt x="223" y="141"/>
                </a:cubicBezTo>
                <a:cubicBezTo>
                  <a:pt x="221" y="143"/>
                  <a:pt x="218" y="145"/>
                  <a:pt x="216" y="147"/>
                </a:cubicBezTo>
                <a:cubicBezTo>
                  <a:pt x="215" y="147"/>
                  <a:pt x="214" y="148"/>
                  <a:pt x="214" y="148"/>
                </a:cubicBezTo>
                <a:lnTo>
                  <a:pt x="214" y="148"/>
                </a:lnTo>
                <a:lnTo>
                  <a:pt x="214" y="148"/>
                </a:lnTo>
                <a:close/>
                <a:moveTo>
                  <a:pt x="230" y="137"/>
                </a:moveTo>
                <a:lnTo>
                  <a:pt x="230" y="137"/>
                </a:lnTo>
                <a:cubicBezTo>
                  <a:pt x="230" y="137"/>
                  <a:pt x="230" y="137"/>
                  <a:pt x="230" y="137"/>
                </a:cubicBezTo>
                <a:lnTo>
                  <a:pt x="230" y="137"/>
                </a:lnTo>
                <a:cubicBezTo>
                  <a:pt x="232" y="138"/>
                  <a:pt x="235" y="137"/>
                  <a:pt x="238" y="138"/>
                </a:cubicBezTo>
                <a:cubicBezTo>
                  <a:pt x="241" y="138"/>
                  <a:pt x="244" y="138"/>
                  <a:pt x="247" y="138"/>
                </a:cubicBezTo>
                <a:cubicBezTo>
                  <a:pt x="248" y="138"/>
                  <a:pt x="249" y="138"/>
                  <a:pt x="250" y="138"/>
                </a:cubicBezTo>
                <a:cubicBezTo>
                  <a:pt x="251" y="138"/>
                  <a:pt x="252" y="138"/>
                  <a:pt x="253" y="138"/>
                </a:cubicBezTo>
                <a:cubicBezTo>
                  <a:pt x="256" y="138"/>
                  <a:pt x="259" y="138"/>
                  <a:pt x="261" y="138"/>
                </a:cubicBezTo>
                <a:cubicBezTo>
                  <a:pt x="262" y="138"/>
                  <a:pt x="264" y="138"/>
                  <a:pt x="265" y="138"/>
                </a:cubicBezTo>
                <a:cubicBezTo>
                  <a:pt x="265" y="137"/>
                  <a:pt x="267" y="137"/>
                  <a:pt x="267" y="137"/>
                </a:cubicBezTo>
                <a:cubicBezTo>
                  <a:pt x="270" y="137"/>
                  <a:pt x="273" y="137"/>
                  <a:pt x="275" y="138"/>
                </a:cubicBezTo>
                <a:cubicBezTo>
                  <a:pt x="278" y="138"/>
                  <a:pt x="281" y="138"/>
                  <a:pt x="284" y="138"/>
                </a:cubicBezTo>
                <a:cubicBezTo>
                  <a:pt x="290" y="138"/>
                  <a:pt x="295" y="138"/>
                  <a:pt x="301" y="138"/>
                </a:cubicBezTo>
                <a:cubicBezTo>
                  <a:pt x="302" y="138"/>
                  <a:pt x="302" y="138"/>
                  <a:pt x="303" y="137"/>
                </a:cubicBezTo>
                <a:cubicBezTo>
                  <a:pt x="307" y="137"/>
                  <a:pt x="311" y="137"/>
                  <a:pt x="314" y="137"/>
                </a:cubicBezTo>
                <a:cubicBezTo>
                  <a:pt x="316" y="137"/>
                  <a:pt x="318" y="138"/>
                  <a:pt x="320" y="138"/>
                </a:cubicBezTo>
                <a:cubicBezTo>
                  <a:pt x="325" y="138"/>
                  <a:pt x="331" y="138"/>
                  <a:pt x="336" y="138"/>
                </a:cubicBezTo>
                <a:cubicBezTo>
                  <a:pt x="339" y="138"/>
                  <a:pt x="341" y="139"/>
                  <a:pt x="343" y="139"/>
                </a:cubicBezTo>
                <a:cubicBezTo>
                  <a:pt x="344" y="139"/>
                  <a:pt x="344" y="138"/>
                  <a:pt x="345" y="138"/>
                </a:cubicBezTo>
                <a:cubicBezTo>
                  <a:pt x="348" y="137"/>
                  <a:pt x="353" y="139"/>
                  <a:pt x="356" y="139"/>
                </a:cubicBezTo>
                <a:cubicBezTo>
                  <a:pt x="362" y="139"/>
                  <a:pt x="368" y="139"/>
                  <a:pt x="373" y="139"/>
                </a:cubicBezTo>
                <a:cubicBezTo>
                  <a:pt x="374" y="138"/>
                  <a:pt x="376" y="139"/>
                  <a:pt x="377" y="139"/>
                </a:cubicBezTo>
                <a:cubicBezTo>
                  <a:pt x="379" y="138"/>
                  <a:pt x="381" y="139"/>
                  <a:pt x="383" y="139"/>
                </a:cubicBezTo>
                <a:cubicBezTo>
                  <a:pt x="384" y="139"/>
                  <a:pt x="385" y="139"/>
                  <a:pt x="386" y="139"/>
                </a:cubicBezTo>
                <a:cubicBezTo>
                  <a:pt x="388" y="138"/>
                  <a:pt x="392" y="139"/>
                  <a:pt x="394" y="139"/>
                </a:cubicBezTo>
                <a:cubicBezTo>
                  <a:pt x="396" y="138"/>
                  <a:pt x="398" y="138"/>
                  <a:pt x="399" y="138"/>
                </a:cubicBezTo>
                <a:cubicBezTo>
                  <a:pt x="403" y="138"/>
                  <a:pt x="407" y="138"/>
                  <a:pt x="411" y="138"/>
                </a:cubicBezTo>
                <a:cubicBezTo>
                  <a:pt x="411" y="138"/>
                  <a:pt x="412" y="138"/>
                  <a:pt x="412" y="138"/>
                </a:cubicBezTo>
                <a:cubicBezTo>
                  <a:pt x="414" y="138"/>
                  <a:pt x="416" y="138"/>
                  <a:pt x="418" y="138"/>
                </a:cubicBezTo>
                <a:cubicBezTo>
                  <a:pt x="419" y="138"/>
                  <a:pt x="421" y="138"/>
                  <a:pt x="423" y="138"/>
                </a:cubicBezTo>
                <a:cubicBezTo>
                  <a:pt x="424" y="138"/>
                  <a:pt x="427" y="138"/>
                  <a:pt x="429" y="138"/>
                </a:cubicBezTo>
                <a:cubicBezTo>
                  <a:pt x="430" y="138"/>
                  <a:pt x="432" y="138"/>
                  <a:pt x="433" y="138"/>
                </a:cubicBezTo>
                <a:cubicBezTo>
                  <a:pt x="435" y="137"/>
                  <a:pt x="439" y="138"/>
                  <a:pt x="441" y="138"/>
                </a:cubicBezTo>
                <a:cubicBezTo>
                  <a:pt x="442" y="138"/>
                  <a:pt x="444" y="138"/>
                  <a:pt x="445" y="138"/>
                </a:cubicBezTo>
                <a:cubicBezTo>
                  <a:pt x="448" y="137"/>
                  <a:pt x="451" y="138"/>
                  <a:pt x="453" y="138"/>
                </a:cubicBezTo>
                <a:cubicBezTo>
                  <a:pt x="462" y="138"/>
                  <a:pt x="471" y="138"/>
                  <a:pt x="479" y="138"/>
                </a:cubicBezTo>
                <a:cubicBezTo>
                  <a:pt x="480" y="138"/>
                  <a:pt x="481" y="138"/>
                  <a:pt x="481" y="138"/>
                </a:cubicBezTo>
                <a:cubicBezTo>
                  <a:pt x="483" y="138"/>
                  <a:pt x="484" y="138"/>
                  <a:pt x="485" y="138"/>
                </a:cubicBezTo>
                <a:cubicBezTo>
                  <a:pt x="486" y="138"/>
                  <a:pt x="488" y="138"/>
                  <a:pt x="489" y="138"/>
                </a:cubicBezTo>
                <a:cubicBezTo>
                  <a:pt x="492" y="138"/>
                  <a:pt x="496" y="138"/>
                  <a:pt x="500" y="138"/>
                </a:cubicBezTo>
                <a:cubicBezTo>
                  <a:pt x="501" y="138"/>
                  <a:pt x="502" y="138"/>
                  <a:pt x="502" y="138"/>
                </a:cubicBezTo>
                <a:cubicBezTo>
                  <a:pt x="504" y="138"/>
                  <a:pt x="506" y="138"/>
                  <a:pt x="507" y="138"/>
                </a:cubicBezTo>
                <a:cubicBezTo>
                  <a:pt x="508" y="138"/>
                  <a:pt x="510" y="138"/>
                  <a:pt x="511" y="138"/>
                </a:cubicBezTo>
                <a:cubicBezTo>
                  <a:pt x="512" y="137"/>
                  <a:pt x="514" y="138"/>
                  <a:pt x="515" y="138"/>
                </a:cubicBezTo>
                <a:cubicBezTo>
                  <a:pt x="516" y="137"/>
                  <a:pt x="520" y="137"/>
                  <a:pt x="520" y="136"/>
                </a:cubicBezTo>
                <a:cubicBezTo>
                  <a:pt x="518" y="135"/>
                  <a:pt x="515" y="133"/>
                  <a:pt x="513" y="132"/>
                </a:cubicBezTo>
                <a:cubicBezTo>
                  <a:pt x="512" y="131"/>
                  <a:pt x="511" y="130"/>
                  <a:pt x="510" y="130"/>
                </a:cubicBezTo>
                <a:cubicBezTo>
                  <a:pt x="508" y="130"/>
                  <a:pt x="505" y="130"/>
                  <a:pt x="503" y="130"/>
                </a:cubicBezTo>
                <a:cubicBezTo>
                  <a:pt x="497" y="130"/>
                  <a:pt x="492" y="130"/>
                  <a:pt x="486" y="130"/>
                </a:cubicBezTo>
                <a:cubicBezTo>
                  <a:pt x="484" y="130"/>
                  <a:pt x="481" y="130"/>
                  <a:pt x="479" y="130"/>
                </a:cubicBezTo>
                <a:cubicBezTo>
                  <a:pt x="473" y="130"/>
                  <a:pt x="467" y="130"/>
                  <a:pt x="462" y="130"/>
                </a:cubicBezTo>
                <a:cubicBezTo>
                  <a:pt x="460" y="130"/>
                  <a:pt x="459" y="130"/>
                  <a:pt x="457" y="130"/>
                </a:cubicBezTo>
                <a:cubicBezTo>
                  <a:pt x="454" y="130"/>
                  <a:pt x="451" y="130"/>
                  <a:pt x="449" y="130"/>
                </a:cubicBezTo>
                <a:cubicBezTo>
                  <a:pt x="446" y="130"/>
                  <a:pt x="445" y="130"/>
                  <a:pt x="443" y="130"/>
                </a:cubicBezTo>
                <a:cubicBezTo>
                  <a:pt x="440" y="130"/>
                  <a:pt x="437" y="130"/>
                  <a:pt x="434" y="130"/>
                </a:cubicBezTo>
                <a:cubicBezTo>
                  <a:pt x="432" y="130"/>
                  <a:pt x="430" y="130"/>
                  <a:pt x="428" y="130"/>
                </a:cubicBezTo>
                <a:cubicBezTo>
                  <a:pt x="427" y="130"/>
                  <a:pt x="426" y="130"/>
                  <a:pt x="425" y="130"/>
                </a:cubicBezTo>
                <a:cubicBezTo>
                  <a:pt x="424" y="130"/>
                  <a:pt x="423" y="130"/>
                  <a:pt x="423" y="130"/>
                </a:cubicBezTo>
                <a:cubicBezTo>
                  <a:pt x="421" y="130"/>
                  <a:pt x="420" y="130"/>
                  <a:pt x="418" y="130"/>
                </a:cubicBezTo>
                <a:cubicBezTo>
                  <a:pt x="416" y="130"/>
                  <a:pt x="414" y="130"/>
                  <a:pt x="412" y="131"/>
                </a:cubicBezTo>
                <a:cubicBezTo>
                  <a:pt x="406" y="131"/>
                  <a:pt x="401" y="130"/>
                  <a:pt x="396" y="130"/>
                </a:cubicBezTo>
                <a:cubicBezTo>
                  <a:pt x="394" y="130"/>
                  <a:pt x="391" y="130"/>
                  <a:pt x="389" y="130"/>
                </a:cubicBezTo>
                <a:cubicBezTo>
                  <a:pt x="387" y="130"/>
                  <a:pt x="384" y="130"/>
                  <a:pt x="382" y="130"/>
                </a:cubicBezTo>
                <a:cubicBezTo>
                  <a:pt x="380" y="130"/>
                  <a:pt x="378" y="130"/>
                  <a:pt x="376" y="131"/>
                </a:cubicBezTo>
                <a:cubicBezTo>
                  <a:pt x="375" y="130"/>
                  <a:pt x="373" y="130"/>
                  <a:pt x="372" y="130"/>
                </a:cubicBezTo>
                <a:cubicBezTo>
                  <a:pt x="371" y="130"/>
                  <a:pt x="370" y="130"/>
                  <a:pt x="369" y="130"/>
                </a:cubicBezTo>
                <a:cubicBezTo>
                  <a:pt x="362" y="130"/>
                  <a:pt x="354" y="130"/>
                  <a:pt x="347" y="130"/>
                </a:cubicBezTo>
                <a:cubicBezTo>
                  <a:pt x="343" y="130"/>
                  <a:pt x="340" y="130"/>
                  <a:pt x="336" y="131"/>
                </a:cubicBezTo>
                <a:cubicBezTo>
                  <a:pt x="333" y="131"/>
                  <a:pt x="331" y="131"/>
                  <a:pt x="328" y="131"/>
                </a:cubicBezTo>
                <a:cubicBezTo>
                  <a:pt x="324" y="131"/>
                  <a:pt x="319" y="130"/>
                  <a:pt x="315" y="130"/>
                </a:cubicBezTo>
                <a:cubicBezTo>
                  <a:pt x="311" y="129"/>
                  <a:pt x="308" y="130"/>
                  <a:pt x="304" y="130"/>
                </a:cubicBezTo>
                <a:cubicBezTo>
                  <a:pt x="297" y="130"/>
                  <a:pt x="289" y="129"/>
                  <a:pt x="282" y="129"/>
                </a:cubicBezTo>
                <a:cubicBezTo>
                  <a:pt x="281" y="129"/>
                  <a:pt x="280" y="129"/>
                  <a:pt x="279" y="129"/>
                </a:cubicBezTo>
                <a:cubicBezTo>
                  <a:pt x="275" y="129"/>
                  <a:pt x="272" y="130"/>
                  <a:pt x="268" y="130"/>
                </a:cubicBezTo>
                <a:cubicBezTo>
                  <a:pt x="264" y="129"/>
                  <a:pt x="259" y="130"/>
                  <a:pt x="255" y="130"/>
                </a:cubicBezTo>
                <a:cubicBezTo>
                  <a:pt x="251" y="130"/>
                  <a:pt x="245" y="129"/>
                  <a:pt x="240" y="130"/>
                </a:cubicBezTo>
                <a:cubicBezTo>
                  <a:pt x="239" y="131"/>
                  <a:pt x="238" y="132"/>
                  <a:pt x="236" y="133"/>
                </a:cubicBezTo>
                <a:cubicBezTo>
                  <a:pt x="235" y="133"/>
                  <a:pt x="234" y="134"/>
                  <a:pt x="232" y="135"/>
                </a:cubicBezTo>
                <a:cubicBezTo>
                  <a:pt x="232" y="135"/>
                  <a:pt x="230" y="136"/>
                  <a:pt x="230" y="137"/>
                </a:cubicBezTo>
                <a:lnTo>
                  <a:pt x="230" y="137"/>
                </a:lnTo>
                <a:lnTo>
                  <a:pt x="230" y="137"/>
                </a:lnTo>
                <a:close/>
                <a:moveTo>
                  <a:pt x="249" y="125"/>
                </a:moveTo>
                <a:lnTo>
                  <a:pt x="249" y="125"/>
                </a:lnTo>
                <a:cubicBezTo>
                  <a:pt x="252" y="125"/>
                  <a:pt x="254" y="126"/>
                  <a:pt x="257" y="126"/>
                </a:cubicBezTo>
                <a:cubicBezTo>
                  <a:pt x="257" y="126"/>
                  <a:pt x="258" y="126"/>
                  <a:pt x="259" y="126"/>
                </a:cubicBezTo>
                <a:cubicBezTo>
                  <a:pt x="260" y="125"/>
                  <a:pt x="264" y="126"/>
                  <a:pt x="266" y="126"/>
                </a:cubicBezTo>
                <a:cubicBezTo>
                  <a:pt x="268" y="125"/>
                  <a:pt x="273" y="125"/>
                  <a:pt x="275" y="126"/>
                </a:cubicBezTo>
                <a:cubicBezTo>
                  <a:pt x="280" y="126"/>
                  <a:pt x="285" y="126"/>
                  <a:pt x="289" y="126"/>
                </a:cubicBezTo>
                <a:cubicBezTo>
                  <a:pt x="291" y="125"/>
                  <a:pt x="294" y="126"/>
                  <a:pt x="296" y="126"/>
                </a:cubicBezTo>
                <a:cubicBezTo>
                  <a:pt x="297" y="125"/>
                  <a:pt x="299" y="126"/>
                  <a:pt x="300" y="126"/>
                </a:cubicBezTo>
                <a:cubicBezTo>
                  <a:pt x="302" y="126"/>
                  <a:pt x="303" y="126"/>
                  <a:pt x="305" y="126"/>
                </a:cubicBezTo>
                <a:cubicBezTo>
                  <a:pt x="316" y="126"/>
                  <a:pt x="328" y="127"/>
                  <a:pt x="339" y="127"/>
                </a:cubicBezTo>
                <a:cubicBezTo>
                  <a:pt x="340" y="126"/>
                  <a:pt x="341" y="127"/>
                  <a:pt x="342" y="127"/>
                </a:cubicBezTo>
                <a:cubicBezTo>
                  <a:pt x="342" y="126"/>
                  <a:pt x="343" y="126"/>
                  <a:pt x="344" y="126"/>
                </a:cubicBezTo>
                <a:cubicBezTo>
                  <a:pt x="345" y="126"/>
                  <a:pt x="346" y="126"/>
                  <a:pt x="348" y="126"/>
                </a:cubicBezTo>
                <a:cubicBezTo>
                  <a:pt x="350" y="126"/>
                  <a:pt x="353" y="126"/>
                  <a:pt x="356" y="126"/>
                </a:cubicBezTo>
                <a:cubicBezTo>
                  <a:pt x="357" y="126"/>
                  <a:pt x="358" y="126"/>
                  <a:pt x="359" y="127"/>
                </a:cubicBezTo>
                <a:cubicBezTo>
                  <a:pt x="363" y="127"/>
                  <a:pt x="366" y="127"/>
                  <a:pt x="369" y="127"/>
                </a:cubicBezTo>
                <a:cubicBezTo>
                  <a:pt x="372" y="127"/>
                  <a:pt x="375" y="127"/>
                  <a:pt x="378" y="127"/>
                </a:cubicBezTo>
                <a:cubicBezTo>
                  <a:pt x="379" y="127"/>
                  <a:pt x="381" y="127"/>
                  <a:pt x="382" y="127"/>
                </a:cubicBezTo>
                <a:cubicBezTo>
                  <a:pt x="386" y="127"/>
                  <a:pt x="389" y="127"/>
                  <a:pt x="393" y="127"/>
                </a:cubicBezTo>
                <a:cubicBezTo>
                  <a:pt x="394" y="127"/>
                  <a:pt x="396" y="127"/>
                  <a:pt x="397" y="127"/>
                </a:cubicBezTo>
                <a:cubicBezTo>
                  <a:pt x="401" y="127"/>
                  <a:pt x="404" y="127"/>
                  <a:pt x="407" y="127"/>
                </a:cubicBezTo>
                <a:cubicBezTo>
                  <a:pt x="408" y="126"/>
                  <a:pt x="410" y="127"/>
                  <a:pt x="411" y="127"/>
                </a:cubicBezTo>
                <a:cubicBezTo>
                  <a:pt x="412" y="126"/>
                  <a:pt x="415" y="126"/>
                  <a:pt x="417" y="126"/>
                </a:cubicBezTo>
                <a:cubicBezTo>
                  <a:pt x="418" y="126"/>
                  <a:pt x="421" y="126"/>
                  <a:pt x="423" y="126"/>
                </a:cubicBezTo>
                <a:cubicBezTo>
                  <a:pt x="424" y="126"/>
                  <a:pt x="425" y="126"/>
                  <a:pt x="426" y="126"/>
                </a:cubicBezTo>
                <a:cubicBezTo>
                  <a:pt x="429" y="126"/>
                  <a:pt x="431" y="127"/>
                  <a:pt x="433" y="127"/>
                </a:cubicBezTo>
                <a:cubicBezTo>
                  <a:pt x="434" y="126"/>
                  <a:pt x="434" y="126"/>
                  <a:pt x="435" y="126"/>
                </a:cubicBezTo>
                <a:cubicBezTo>
                  <a:pt x="437" y="125"/>
                  <a:pt x="442" y="126"/>
                  <a:pt x="445" y="126"/>
                </a:cubicBezTo>
                <a:cubicBezTo>
                  <a:pt x="448" y="126"/>
                  <a:pt x="451" y="126"/>
                  <a:pt x="454" y="126"/>
                </a:cubicBezTo>
                <a:cubicBezTo>
                  <a:pt x="455" y="125"/>
                  <a:pt x="458" y="126"/>
                  <a:pt x="460" y="126"/>
                </a:cubicBezTo>
                <a:cubicBezTo>
                  <a:pt x="461" y="125"/>
                  <a:pt x="464" y="126"/>
                  <a:pt x="466" y="126"/>
                </a:cubicBezTo>
                <a:cubicBezTo>
                  <a:pt x="468" y="126"/>
                  <a:pt x="470" y="127"/>
                  <a:pt x="473" y="127"/>
                </a:cubicBezTo>
                <a:cubicBezTo>
                  <a:pt x="474" y="126"/>
                  <a:pt x="475" y="127"/>
                  <a:pt x="476" y="127"/>
                </a:cubicBezTo>
                <a:cubicBezTo>
                  <a:pt x="478" y="126"/>
                  <a:pt x="484" y="127"/>
                  <a:pt x="486" y="127"/>
                </a:cubicBezTo>
                <a:cubicBezTo>
                  <a:pt x="487" y="126"/>
                  <a:pt x="488" y="126"/>
                  <a:pt x="489" y="126"/>
                </a:cubicBezTo>
                <a:cubicBezTo>
                  <a:pt x="490" y="125"/>
                  <a:pt x="493" y="126"/>
                  <a:pt x="495" y="126"/>
                </a:cubicBezTo>
                <a:cubicBezTo>
                  <a:pt x="497" y="126"/>
                  <a:pt x="498" y="126"/>
                  <a:pt x="500" y="126"/>
                </a:cubicBezTo>
                <a:cubicBezTo>
                  <a:pt x="500" y="126"/>
                  <a:pt x="501" y="126"/>
                  <a:pt x="501" y="126"/>
                </a:cubicBezTo>
                <a:cubicBezTo>
                  <a:pt x="501" y="125"/>
                  <a:pt x="501" y="125"/>
                  <a:pt x="501" y="125"/>
                </a:cubicBezTo>
                <a:cubicBezTo>
                  <a:pt x="498" y="123"/>
                  <a:pt x="494" y="122"/>
                  <a:pt x="492" y="121"/>
                </a:cubicBezTo>
                <a:cubicBezTo>
                  <a:pt x="489" y="120"/>
                  <a:pt x="486" y="118"/>
                  <a:pt x="482" y="117"/>
                </a:cubicBezTo>
                <a:cubicBezTo>
                  <a:pt x="480" y="118"/>
                  <a:pt x="475" y="117"/>
                  <a:pt x="472" y="118"/>
                </a:cubicBezTo>
                <a:cubicBezTo>
                  <a:pt x="469" y="118"/>
                  <a:pt x="467" y="118"/>
                  <a:pt x="464" y="118"/>
                </a:cubicBezTo>
                <a:cubicBezTo>
                  <a:pt x="462" y="118"/>
                  <a:pt x="461" y="118"/>
                  <a:pt x="459" y="118"/>
                </a:cubicBezTo>
                <a:cubicBezTo>
                  <a:pt x="448" y="118"/>
                  <a:pt x="438" y="118"/>
                  <a:pt x="427" y="117"/>
                </a:cubicBezTo>
                <a:cubicBezTo>
                  <a:pt x="425" y="118"/>
                  <a:pt x="422" y="118"/>
                  <a:pt x="420" y="118"/>
                </a:cubicBezTo>
                <a:cubicBezTo>
                  <a:pt x="415" y="118"/>
                  <a:pt x="410" y="118"/>
                  <a:pt x="405" y="118"/>
                </a:cubicBezTo>
                <a:cubicBezTo>
                  <a:pt x="402" y="118"/>
                  <a:pt x="399" y="118"/>
                  <a:pt x="396" y="118"/>
                </a:cubicBezTo>
                <a:cubicBezTo>
                  <a:pt x="391" y="118"/>
                  <a:pt x="385" y="118"/>
                  <a:pt x="379" y="118"/>
                </a:cubicBezTo>
                <a:cubicBezTo>
                  <a:pt x="376" y="118"/>
                  <a:pt x="374" y="118"/>
                  <a:pt x="372" y="119"/>
                </a:cubicBezTo>
                <a:cubicBezTo>
                  <a:pt x="367" y="119"/>
                  <a:pt x="362" y="118"/>
                  <a:pt x="358" y="118"/>
                </a:cubicBezTo>
                <a:cubicBezTo>
                  <a:pt x="357" y="118"/>
                  <a:pt x="355" y="118"/>
                  <a:pt x="354" y="118"/>
                </a:cubicBezTo>
                <a:cubicBezTo>
                  <a:pt x="353" y="118"/>
                  <a:pt x="352" y="118"/>
                  <a:pt x="351" y="118"/>
                </a:cubicBezTo>
                <a:cubicBezTo>
                  <a:pt x="350" y="118"/>
                  <a:pt x="349" y="118"/>
                  <a:pt x="349" y="118"/>
                </a:cubicBezTo>
                <a:cubicBezTo>
                  <a:pt x="346" y="118"/>
                  <a:pt x="344" y="118"/>
                  <a:pt x="341" y="118"/>
                </a:cubicBezTo>
                <a:cubicBezTo>
                  <a:pt x="339" y="118"/>
                  <a:pt x="337" y="118"/>
                  <a:pt x="336" y="118"/>
                </a:cubicBezTo>
                <a:cubicBezTo>
                  <a:pt x="326" y="118"/>
                  <a:pt x="317" y="118"/>
                  <a:pt x="307" y="118"/>
                </a:cubicBezTo>
                <a:cubicBezTo>
                  <a:pt x="304" y="118"/>
                  <a:pt x="302" y="118"/>
                  <a:pt x="300" y="118"/>
                </a:cubicBezTo>
                <a:cubicBezTo>
                  <a:pt x="298" y="118"/>
                  <a:pt x="297" y="118"/>
                  <a:pt x="295" y="118"/>
                </a:cubicBezTo>
                <a:cubicBezTo>
                  <a:pt x="291" y="118"/>
                  <a:pt x="287" y="118"/>
                  <a:pt x="282" y="118"/>
                </a:cubicBezTo>
                <a:cubicBezTo>
                  <a:pt x="274" y="118"/>
                  <a:pt x="265" y="115"/>
                  <a:pt x="259" y="120"/>
                </a:cubicBezTo>
                <a:cubicBezTo>
                  <a:pt x="258" y="120"/>
                  <a:pt x="257" y="121"/>
                  <a:pt x="256" y="121"/>
                </a:cubicBezTo>
                <a:cubicBezTo>
                  <a:pt x="255" y="122"/>
                  <a:pt x="249" y="124"/>
                  <a:pt x="249" y="125"/>
                </a:cubicBezTo>
                <a:lnTo>
                  <a:pt x="249" y="125"/>
                </a:lnTo>
                <a:close/>
                <a:moveTo>
                  <a:pt x="277" y="113"/>
                </a:moveTo>
                <a:lnTo>
                  <a:pt x="277" y="113"/>
                </a:lnTo>
                <a:cubicBezTo>
                  <a:pt x="284" y="114"/>
                  <a:pt x="290" y="114"/>
                  <a:pt x="297" y="114"/>
                </a:cubicBezTo>
                <a:cubicBezTo>
                  <a:pt x="298" y="113"/>
                  <a:pt x="299" y="114"/>
                  <a:pt x="300" y="114"/>
                </a:cubicBezTo>
                <a:cubicBezTo>
                  <a:pt x="302" y="114"/>
                  <a:pt x="304" y="114"/>
                  <a:pt x="306" y="114"/>
                </a:cubicBezTo>
                <a:cubicBezTo>
                  <a:pt x="306" y="114"/>
                  <a:pt x="307" y="114"/>
                  <a:pt x="308" y="114"/>
                </a:cubicBezTo>
                <a:cubicBezTo>
                  <a:pt x="313" y="114"/>
                  <a:pt x="318" y="114"/>
                  <a:pt x="323" y="115"/>
                </a:cubicBezTo>
                <a:cubicBezTo>
                  <a:pt x="323" y="114"/>
                  <a:pt x="324" y="114"/>
                  <a:pt x="324" y="114"/>
                </a:cubicBezTo>
                <a:cubicBezTo>
                  <a:pt x="325" y="114"/>
                  <a:pt x="327" y="114"/>
                  <a:pt x="328" y="114"/>
                </a:cubicBezTo>
                <a:cubicBezTo>
                  <a:pt x="332" y="114"/>
                  <a:pt x="335" y="114"/>
                  <a:pt x="339" y="114"/>
                </a:cubicBezTo>
                <a:cubicBezTo>
                  <a:pt x="340" y="113"/>
                  <a:pt x="344" y="114"/>
                  <a:pt x="346" y="114"/>
                </a:cubicBezTo>
                <a:cubicBezTo>
                  <a:pt x="350" y="114"/>
                  <a:pt x="355" y="114"/>
                  <a:pt x="359" y="114"/>
                </a:cubicBezTo>
                <a:cubicBezTo>
                  <a:pt x="363" y="114"/>
                  <a:pt x="367" y="115"/>
                  <a:pt x="371" y="115"/>
                </a:cubicBezTo>
                <a:cubicBezTo>
                  <a:pt x="372" y="115"/>
                  <a:pt x="373" y="115"/>
                  <a:pt x="374" y="115"/>
                </a:cubicBezTo>
                <a:cubicBezTo>
                  <a:pt x="375" y="114"/>
                  <a:pt x="376" y="114"/>
                  <a:pt x="377" y="114"/>
                </a:cubicBezTo>
                <a:cubicBezTo>
                  <a:pt x="378" y="114"/>
                  <a:pt x="380" y="114"/>
                  <a:pt x="381" y="114"/>
                </a:cubicBezTo>
                <a:cubicBezTo>
                  <a:pt x="386" y="114"/>
                  <a:pt x="390" y="114"/>
                  <a:pt x="394" y="114"/>
                </a:cubicBezTo>
                <a:cubicBezTo>
                  <a:pt x="396" y="114"/>
                  <a:pt x="398" y="114"/>
                  <a:pt x="400" y="114"/>
                </a:cubicBezTo>
                <a:cubicBezTo>
                  <a:pt x="401" y="114"/>
                  <a:pt x="403" y="114"/>
                  <a:pt x="405" y="114"/>
                </a:cubicBezTo>
                <a:cubicBezTo>
                  <a:pt x="406" y="113"/>
                  <a:pt x="407" y="114"/>
                  <a:pt x="408" y="114"/>
                </a:cubicBezTo>
                <a:cubicBezTo>
                  <a:pt x="410" y="114"/>
                  <a:pt x="412" y="114"/>
                  <a:pt x="414" y="114"/>
                </a:cubicBezTo>
                <a:cubicBezTo>
                  <a:pt x="416" y="114"/>
                  <a:pt x="417" y="114"/>
                  <a:pt x="419" y="114"/>
                </a:cubicBezTo>
                <a:cubicBezTo>
                  <a:pt x="420" y="114"/>
                  <a:pt x="422" y="114"/>
                  <a:pt x="423" y="114"/>
                </a:cubicBezTo>
                <a:cubicBezTo>
                  <a:pt x="425" y="113"/>
                  <a:pt x="432" y="114"/>
                  <a:pt x="435" y="114"/>
                </a:cubicBezTo>
                <a:cubicBezTo>
                  <a:pt x="437" y="113"/>
                  <a:pt x="439" y="114"/>
                  <a:pt x="441" y="114"/>
                </a:cubicBezTo>
                <a:cubicBezTo>
                  <a:pt x="442" y="113"/>
                  <a:pt x="444" y="113"/>
                  <a:pt x="445" y="113"/>
                </a:cubicBezTo>
                <a:cubicBezTo>
                  <a:pt x="446" y="113"/>
                  <a:pt x="449" y="113"/>
                  <a:pt x="451" y="113"/>
                </a:cubicBezTo>
                <a:cubicBezTo>
                  <a:pt x="452" y="113"/>
                  <a:pt x="453" y="113"/>
                  <a:pt x="454" y="113"/>
                </a:cubicBezTo>
                <a:cubicBezTo>
                  <a:pt x="456" y="113"/>
                  <a:pt x="458" y="113"/>
                  <a:pt x="460" y="113"/>
                </a:cubicBezTo>
                <a:cubicBezTo>
                  <a:pt x="462" y="113"/>
                  <a:pt x="463" y="114"/>
                  <a:pt x="465" y="114"/>
                </a:cubicBezTo>
                <a:cubicBezTo>
                  <a:pt x="467" y="114"/>
                  <a:pt x="469" y="114"/>
                  <a:pt x="471" y="114"/>
                </a:cubicBezTo>
                <a:cubicBezTo>
                  <a:pt x="472" y="114"/>
                  <a:pt x="472" y="114"/>
                  <a:pt x="473" y="114"/>
                </a:cubicBezTo>
                <a:cubicBezTo>
                  <a:pt x="473" y="114"/>
                  <a:pt x="474" y="114"/>
                  <a:pt x="474" y="114"/>
                </a:cubicBezTo>
                <a:cubicBezTo>
                  <a:pt x="472" y="112"/>
                  <a:pt x="467" y="111"/>
                  <a:pt x="465" y="111"/>
                </a:cubicBezTo>
                <a:cubicBezTo>
                  <a:pt x="461" y="110"/>
                  <a:pt x="457" y="107"/>
                  <a:pt x="453" y="106"/>
                </a:cubicBezTo>
                <a:cubicBezTo>
                  <a:pt x="451" y="106"/>
                  <a:pt x="449" y="106"/>
                  <a:pt x="447" y="106"/>
                </a:cubicBezTo>
                <a:cubicBezTo>
                  <a:pt x="442" y="106"/>
                  <a:pt x="437" y="106"/>
                  <a:pt x="433" y="106"/>
                </a:cubicBezTo>
                <a:cubicBezTo>
                  <a:pt x="418" y="106"/>
                  <a:pt x="403" y="106"/>
                  <a:pt x="389" y="106"/>
                </a:cubicBezTo>
                <a:cubicBezTo>
                  <a:pt x="386" y="106"/>
                  <a:pt x="383" y="106"/>
                  <a:pt x="380" y="106"/>
                </a:cubicBezTo>
                <a:cubicBezTo>
                  <a:pt x="378" y="106"/>
                  <a:pt x="376" y="106"/>
                  <a:pt x="374" y="106"/>
                </a:cubicBezTo>
                <a:cubicBezTo>
                  <a:pt x="362" y="107"/>
                  <a:pt x="349" y="106"/>
                  <a:pt x="337" y="106"/>
                </a:cubicBezTo>
                <a:cubicBezTo>
                  <a:pt x="333" y="106"/>
                  <a:pt x="329" y="105"/>
                  <a:pt x="326" y="105"/>
                </a:cubicBezTo>
                <a:cubicBezTo>
                  <a:pt x="323" y="105"/>
                  <a:pt x="321" y="105"/>
                  <a:pt x="318" y="105"/>
                </a:cubicBezTo>
                <a:cubicBezTo>
                  <a:pt x="316" y="106"/>
                  <a:pt x="314" y="106"/>
                  <a:pt x="313" y="106"/>
                </a:cubicBezTo>
                <a:cubicBezTo>
                  <a:pt x="310" y="105"/>
                  <a:pt x="307" y="106"/>
                  <a:pt x="304" y="106"/>
                </a:cubicBezTo>
                <a:cubicBezTo>
                  <a:pt x="302" y="106"/>
                  <a:pt x="299" y="105"/>
                  <a:pt x="297" y="106"/>
                </a:cubicBezTo>
                <a:cubicBezTo>
                  <a:pt x="293" y="106"/>
                  <a:pt x="290" y="107"/>
                  <a:pt x="287" y="108"/>
                </a:cubicBezTo>
                <a:cubicBezTo>
                  <a:pt x="286" y="109"/>
                  <a:pt x="285" y="109"/>
                  <a:pt x="284" y="110"/>
                </a:cubicBezTo>
                <a:cubicBezTo>
                  <a:pt x="283" y="110"/>
                  <a:pt x="282" y="111"/>
                  <a:pt x="281" y="111"/>
                </a:cubicBezTo>
                <a:cubicBezTo>
                  <a:pt x="280" y="111"/>
                  <a:pt x="278" y="113"/>
                  <a:pt x="277" y="113"/>
                </a:cubicBezTo>
                <a:lnTo>
                  <a:pt x="277" y="113"/>
                </a:lnTo>
                <a:lnTo>
                  <a:pt x="277" y="113"/>
                </a:lnTo>
                <a:close/>
                <a:moveTo>
                  <a:pt x="314" y="102"/>
                </a:moveTo>
                <a:lnTo>
                  <a:pt x="314" y="102"/>
                </a:lnTo>
                <a:cubicBezTo>
                  <a:pt x="319" y="102"/>
                  <a:pt x="324" y="102"/>
                  <a:pt x="328" y="102"/>
                </a:cubicBezTo>
                <a:cubicBezTo>
                  <a:pt x="330" y="101"/>
                  <a:pt x="335" y="102"/>
                  <a:pt x="337" y="102"/>
                </a:cubicBezTo>
                <a:cubicBezTo>
                  <a:pt x="340" y="102"/>
                  <a:pt x="343" y="102"/>
                  <a:pt x="346" y="102"/>
                </a:cubicBezTo>
                <a:cubicBezTo>
                  <a:pt x="347" y="102"/>
                  <a:pt x="348" y="102"/>
                  <a:pt x="350" y="103"/>
                </a:cubicBezTo>
                <a:cubicBezTo>
                  <a:pt x="356" y="103"/>
                  <a:pt x="363" y="103"/>
                  <a:pt x="370" y="103"/>
                </a:cubicBezTo>
                <a:cubicBezTo>
                  <a:pt x="371" y="102"/>
                  <a:pt x="372" y="102"/>
                  <a:pt x="373" y="102"/>
                </a:cubicBezTo>
                <a:cubicBezTo>
                  <a:pt x="374" y="101"/>
                  <a:pt x="376" y="102"/>
                  <a:pt x="377" y="102"/>
                </a:cubicBezTo>
                <a:cubicBezTo>
                  <a:pt x="379" y="102"/>
                  <a:pt x="380" y="102"/>
                  <a:pt x="381" y="102"/>
                </a:cubicBezTo>
                <a:cubicBezTo>
                  <a:pt x="383" y="101"/>
                  <a:pt x="385" y="102"/>
                  <a:pt x="386" y="102"/>
                </a:cubicBezTo>
                <a:cubicBezTo>
                  <a:pt x="389" y="102"/>
                  <a:pt x="392" y="102"/>
                  <a:pt x="395" y="102"/>
                </a:cubicBezTo>
                <a:cubicBezTo>
                  <a:pt x="398" y="101"/>
                  <a:pt x="402" y="102"/>
                  <a:pt x="405" y="102"/>
                </a:cubicBezTo>
                <a:cubicBezTo>
                  <a:pt x="406" y="102"/>
                  <a:pt x="408" y="102"/>
                  <a:pt x="409" y="102"/>
                </a:cubicBezTo>
                <a:cubicBezTo>
                  <a:pt x="410" y="101"/>
                  <a:pt x="412" y="102"/>
                  <a:pt x="413" y="102"/>
                </a:cubicBezTo>
                <a:cubicBezTo>
                  <a:pt x="414" y="102"/>
                  <a:pt x="415" y="102"/>
                  <a:pt x="415" y="102"/>
                </a:cubicBezTo>
                <a:cubicBezTo>
                  <a:pt x="418" y="102"/>
                  <a:pt x="420" y="102"/>
                  <a:pt x="422" y="102"/>
                </a:cubicBezTo>
                <a:cubicBezTo>
                  <a:pt x="423" y="102"/>
                  <a:pt x="425" y="102"/>
                  <a:pt x="426" y="102"/>
                </a:cubicBezTo>
                <a:cubicBezTo>
                  <a:pt x="427" y="102"/>
                  <a:pt x="435" y="102"/>
                  <a:pt x="435" y="102"/>
                </a:cubicBezTo>
                <a:cubicBezTo>
                  <a:pt x="435" y="101"/>
                  <a:pt x="435" y="101"/>
                  <a:pt x="434" y="101"/>
                </a:cubicBezTo>
                <a:cubicBezTo>
                  <a:pt x="430" y="100"/>
                  <a:pt x="424" y="100"/>
                  <a:pt x="420" y="99"/>
                </a:cubicBezTo>
                <a:cubicBezTo>
                  <a:pt x="418" y="99"/>
                  <a:pt x="417" y="99"/>
                  <a:pt x="416" y="99"/>
                </a:cubicBezTo>
                <a:cubicBezTo>
                  <a:pt x="415" y="98"/>
                  <a:pt x="414" y="98"/>
                  <a:pt x="413" y="98"/>
                </a:cubicBezTo>
                <a:cubicBezTo>
                  <a:pt x="413" y="98"/>
                  <a:pt x="412" y="98"/>
                  <a:pt x="411" y="98"/>
                </a:cubicBezTo>
                <a:cubicBezTo>
                  <a:pt x="409" y="97"/>
                  <a:pt x="407" y="97"/>
                  <a:pt x="404" y="96"/>
                </a:cubicBezTo>
                <a:cubicBezTo>
                  <a:pt x="403" y="96"/>
                  <a:pt x="401" y="96"/>
                  <a:pt x="399" y="96"/>
                </a:cubicBezTo>
                <a:cubicBezTo>
                  <a:pt x="398" y="96"/>
                  <a:pt x="397" y="96"/>
                  <a:pt x="396" y="96"/>
                </a:cubicBezTo>
                <a:cubicBezTo>
                  <a:pt x="393" y="96"/>
                  <a:pt x="390" y="96"/>
                  <a:pt x="388" y="96"/>
                </a:cubicBezTo>
                <a:cubicBezTo>
                  <a:pt x="386" y="95"/>
                  <a:pt x="384" y="95"/>
                  <a:pt x="383" y="95"/>
                </a:cubicBezTo>
                <a:cubicBezTo>
                  <a:pt x="380" y="95"/>
                  <a:pt x="378" y="95"/>
                  <a:pt x="375" y="94"/>
                </a:cubicBezTo>
                <a:cubicBezTo>
                  <a:pt x="372" y="94"/>
                  <a:pt x="368" y="94"/>
                  <a:pt x="364" y="94"/>
                </a:cubicBezTo>
                <a:cubicBezTo>
                  <a:pt x="362" y="95"/>
                  <a:pt x="361" y="95"/>
                  <a:pt x="359" y="95"/>
                </a:cubicBezTo>
                <a:cubicBezTo>
                  <a:pt x="357" y="95"/>
                  <a:pt x="356" y="95"/>
                  <a:pt x="354" y="95"/>
                </a:cubicBezTo>
                <a:cubicBezTo>
                  <a:pt x="350" y="96"/>
                  <a:pt x="346" y="97"/>
                  <a:pt x="342" y="97"/>
                </a:cubicBezTo>
                <a:cubicBezTo>
                  <a:pt x="339" y="97"/>
                  <a:pt x="336" y="97"/>
                  <a:pt x="334" y="97"/>
                </a:cubicBezTo>
                <a:cubicBezTo>
                  <a:pt x="330" y="98"/>
                  <a:pt x="326" y="99"/>
                  <a:pt x="322" y="100"/>
                </a:cubicBezTo>
                <a:cubicBezTo>
                  <a:pt x="319" y="100"/>
                  <a:pt x="317" y="101"/>
                  <a:pt x="314" y="101"/>
                </a:cubicBezTo>
                <a:lnTo>
                  <a:pt x="314" y="102"/>
                </a:lnTo>
                <a:lnTo>
                  <a:pt x="314" y="102"/>
                </a:lnTo>
                <a:close/>
                <a:moveTo>
                  <a:pt x="512" y="649"/>
                </a:moveTo>
                <a:lnTo>
                  <a:pt x="512" y="649"/>
                </a:lnTo>
                <a:cubicBezTo>
                  <a:pt x="509" y="651"/>
                  <a:pt x="506" y="652"/>
                  <a:pt x="504" y="654"/>
                </a:cubicBezTo>
                <a:cubicBezTo>
                  <a:pt x="501" y="655"/>
                  <a:pt x="499" y="656"/>
                  <a:pt x="496" y="657"/>
                </a:cubicBezTo>
                <a:cubicBezTo>
                  <a:pt x="496" y="658"/>
                  <a:pt x="495" y="658"/>
                  <a:pt x="495" y="658"/>
                </a:cubicBezTo>
                <a:cubicBezTo>
                  <a:pt x="492" y="659"/>
                  <a:pt x="490" y="661"/>
                  <a:pt x="488" y="661"/>
                </a:cubicBezTo>
                <a:cubicBezTo>
                  <a:pt x="486" y="663"/>
                  <a:pt x="483" y="664"/>
                  <a:pt x="481" y="665"/>
                </a:cubicBezTo>
                <a:cubicBezTo>
                  <a:pt x="477" y="666"/>
                  <a:pt x="473" y="668"/>
                  <a:pt x="469" y="669"/>
                </a:cubicBezTo>
                <a:cubicBezTo>
                  <a:pt x="467" y="670"/>
                  <a:pt x="466" y="670"/>
                  <a:pt x="464" y="670"/>
                </a:cubicBezTo>
                <a:cubicBezTo>
                  <a:pt x="463" y="671"/>
                  <a:pt x="461" y="671"/>
                  <a:pt x="460" y="672"/>
                </a:cubicBezTo>
                <a:cubicBezTo>
                  <a:pt x="458" y="672"/>
                  <a:pt x="455" y="673"/>
                  <a:pt x="452" y="674"/>
                </a:cubicBezTo>
                <a:cubicBezTo>
                  <a:pt x="451" y="675"/>
                  <a:pt x="449" y="676"/>
                  <a:pt x="448" y="676"/>
                </a:cubicBezTo>
                <a:cubicBezTo>
                  <a:pt x="444" y="677"/>
                  <a:pt x="441" y="677"/>
                  <a:pt x="438" y="678"/>
                </a:cubicBezTo>
                <a:cubicBezTo>
                  <a:pt x="435" y="679"/>
                  <a:pt x="433" y="679"/>
                  <a:pt x="430" y="680"/>
                </a:cubicBezTo>
                <a:cubicBezTo>
                  <a:pt x="422" y="682"/>
                  <a:pt x="415" y="683"/>
                  <a:pt x="407" y="683"/>
                </a:cubicBezTo>
                <a:cubicBezTo>
                  <a:pt x="404" y="684"/>
                  <a:pt x="402" y="684"/>
                  <a:pt x="400" y="684"/>
                </a:cubicBezTo>
                <a:cubicBezTo>
                  <a:pt x="398" y="684"/>
                  <a:pt x="397" y="684"/>
                  <a:pt x="395" y="684"/>
                </a:cubicBezTo>
                <a:cubicBezTo>
                  <a:pt x="391" y="685"/>
                  <a:pt x="388" y="686"/>
                  <a:pt x="384" y="685"/>
                </a:cubicBezTo>
                <a:cubicBezTo>
                  <a:pt x="382" y="685"/>
                  <a:pt x="380" y="686"/>
                  <a:pt x="378" y="685"/>
                </a:cubicBezTo>
                <a:cubicBezTo>
                  <a:pt x="375" y="685"/>
                  <a:pt x="371" y="685"/>
                  <a:pt x="368" y="685"/>
                </a:cubicBezTo>
                <a:cubicBezTo>
                  <a:pt x="367" y="685"/>
                  <a:pt x="366" y="685"/>
                  <a:pt x="365" y="685"/>
                </a:cubicBezTo>
                <a:cubicBezTo>
                  <a:pt x="364" y="685"/>
                  <a:pt x="362" y="685"/>
                  <a:pt x="360" y="685"/>
                </a:cubicBezTo>
                <a:cubicBezTo>
                  <a:pt x="357" y="685"/>
                  <a:pt x="353" y="684"/>
                  <a:pt x="350" y="684"/>
                </a:cubicBezTo>
                <a:cubicBezTo>
                  <a:pt x="349" y="684"/>
                  <a:pt x="347" y="683"/>
                  <a:pt x="346" y="683"/>
                </a:cubicBezTo>
                <a:cubicBezTo>
                  <a:pt x="344" y="683"/>
                  <a:pt x="343" y="683"/>
                  <a:pt x="342" y="683"/>
                </a:cubicBezTo>
                <a:cubicBezTo>
                  <a:pt x="339" y="683"/>
                  <a:pt x="337" y="682"/>
                  <a:pt x="335" y="682"/>
                </a:cubicBezTo>
                <a:cubicBezTo>
                  <a:pt x="332" y="682"/>
                  <a:pt x="330" y="681"/>
                  <a:pt x="327" y="681"/>
                </a:cubicBezTo>
                <a:cubicBezTo>
                  <a:pt x="325" y="681"/>
                  <a:pt x="323" y="681"/>
                  <a:pt x="321" y="681"/>
                </a:cubicBezTo>
                <a:cubicBezTo>
                  <a:pt x="315" y="680"/>
                  <a:pt x="309" y="678"/>
                  <a:pt x="304" y="677"/>
                </a:cubicBezTo>
                <a:cubicBezTo>
                  <a:pt x="300" y="676"/>
                  <a:pt x="297" y="675"/>
                  <a:pt x="293" y="675"/>
                </a:cubicBezTo>
                <a:cubicBezTo>
                  <a:pt x="290" y="674"/>
                  <a:pt x="287" y="672"/>
                  <a:pt x="284" y="671"/>
                </a:cubicBezTo>
                <a:cubicBezTo>
                  <a:pt x="283" y="671"/>
                  <a:pt x="282" y="671"/>
                  <a:pt x="281" y="670"/>
                </a:cubicBezTo>
                <a:cubicBezTo>
                  <a:pt x="278" y="669"/>
                  <a:pt x="275" y="668"/>
                  <a:pt x="271" y="666"/>
                </a:cubicBezTo>
                <a:cubicBezTo>
                  <a:pt x="270" y="666"/>
                  <a:pt x="269" y="666"/>
                  <a:pt x="267" y="665"/>
                </a:cubicBezTo>
                <a:cubicBezTo>
                  <a:pt x="264" y="664"/>
                  <a:pt x="261" y="663"/>
                  <a:pt x="257" y="661"/>
                </a:cubicBezTo>
                <a:cubicBezTo>
                  <a:pt x="253" y="660"/>
                  <a:pt x="250" y="658"/>
                  <a:pt x="246" y="656"/>
                </a:cubicBezTo>
                <a:cubicBezTo>
                  <a:pt x="239" y="652"/>
                  <a:pt x="231" y="648"/>
                  <a:pt x="223" y="643"/>
                </a:cubicBezTo>
                <a:cubicBezTo>
                  <a:pt x="221" y="642"/>
                  <a:pt x="219" y="641"/>
                  <a:pt x="217" y="640"/>
                </a:cubicBezTo>
                <a:cubicBezTo>
                  <a:pt x="215" y="638"/>
                  <a:pt x="213" y="637"/>
                  <a:pt x="211" y="635"/>
                </a:cubicBezTo>
                <a:cubicBezTo>
                  <a:pt x="209" y="634"/>
                  <a:pt x="207" y="634"/>
                  <a:pt x="206" y="632"/>
                </a:cubicBezTo>
                <a:cubicBezTo>
                  <a:pt x="203" y="631"/>
                  <a:pt x="200" y="629"/>
                  <a:pt x="198" y="627"/>
                </a:cubicBezTo>
                <a:cubicBezTo>
                  <a:pt x="196" y="625"/>
                  <a:pt x="194" y="623"/>
                  <a:pt x="192" y="622"/>
                </a:cubicBezTo>
                <a:cubicBezTo>
                  <a:pt x="190" y="620"/>
                  <a:pt x="189" y="619"/>
                  <a:pt x="187" y="618"/>
                </a:cubicBezTo>
                <a:cubicBezTo>
                  <a:pt x="185" y="616"/>
                  <a:pt x="183" y="613"/>
                  <a:pt x="180" y="611"/>
                </a:cubicBezTo>
                <a:cubicBezTo>
                  <a:pt x="178" y="609"/>
                  <a:pt x="175" y="608"/>
                  <a:pt x="173" y="605"/>
                </a:cubicBezTo>
                <a:cubicBezTo>
                  <a:pt x="172" y="604"/>
                  <a:pt x="170" y="602"/>
                  <a:pt x="169" y="601"/>
                </a:cubicBezTo>
                <a:cubicBezTo>
                  <a:pt x="166" y="598"/>
                  <a:pt x="163" y="595"/>
                  <a:pt x="160" y="593"/>
                </a:cubicBezTo>
                <a:cubicBezTo>
                  <a:pt x="158" y="591"/>
                  <a:pt x="156" y="588"/>
                  <a:pt x="155" y="586"/>
                </a:cubicBezTo>
                <a:cubicBezTo>
                  <a:pt x="152" y="584"/>
                  <a:pt x="150" y="581"/>
                  <a:pt x="148" y="579"/>
                </a:cubicBezTo>
                <a:cubicBezTo>
                  <a:pt x="146" y="577"/>
                  <a:pt x="145" y="574"/>
                  <a:pt x="143" y="572"/>
                </a:cubicBezTo>
                <a:cubicBezTo>
                  <a:pt x="141" y="570"/>
                  <a:pt x="139" y="567"/>
                  <a:pt x="137" y="564"/>
                </a:cubicBezTo>
                <a:cubicBezTo>
                  <a:pt x="135" y="563"/>
                  <a:pt x="134" y="561"/>
                  <a:pt x="133" y="559"/>
                </a:cubicBezTo>
                <a:cubicBezTo>
                  <a:pt x="132" y="557"/>
                  <a:pt x="130" y="556"/>
                  <a:pt x="128" y="554"/>
                </a:cubicBezTo>
                <a:cubicBezTo>
                  <a:pt x="127" y="552"/>
                  <a:pt x="126" y="550"/>
                  <a:pt x="125" y="549"/>
                </a:cubicBezTo>
                <a:cubicBezTo>
                  <a:pt x="123" y="546"/>
                  <a:pt x="121" y="544"/>
                  <a:pt x="120" y="541"/>
                </a:cubicBezTo>
                <a:cubicBezTo>
                  <a:pt x="119" y="540"/>
                  <a:pt x="119" y="538"/>
                  <a:pt x="118" y="537"/>
                </a:cubicBezTo>
                <a:cubicBezTo>
                  <a:pt x="118" y="536"/>
                  <a:pt x="117" y="536"/>
                  <a:pt x="117" y="535"/>
                </a:cubicBezTo>
                <a:cubicBezTo>
                  <a:pt x="116" y="534"/>
                  <a:pt x="116" y="533"/>
                  <a:pt x="115" y="532"/>
                </a:cubicBezTo>
                <a:cubicBezTo>
                  <a:pt x="114" y="528"/>
                  <a:pt x="112" y="525"/>
                  <a:pt x="110" y="522"/>
                </a:cubicBezTo>
                <a:cubicBezTo>
                  <a:pt x="108" y="518"/>
                  <a:pt x="106" y="514"/>
                  <a:pt x="104" y="510"/>
                </a:cubicBezTo>
                <a:cubicBezTo>
                  <a:pt x="103" y="509"/>
                  <a:pt x="103" y="507"/>
                  <a:pt x="102" y="505"/>
                </a:cubicBezTo>
                <a:cubicBezTo>
                  <a:pt x="101" y="503"/>
                  <a:pt x="100" y="501"/>
                  <a:pt x="99" y="498"/>
                </a:cubicBezTo>
                <a:cubicBezTo>
                  <a:pt x="97" y="492"/>
                  <a:pt x="94" y="485"/>
                  <a:pt x="92" y="479"/>
                </a:cubicBezTo>
                <a:cubicBezTo>
                  <a:pt x="92" y="478"/>
                  <a:pt x="92" y="476"/>
                  <a:pt x="91" y="475"/>
                </a:cubicBezTo>
                <a:cubicBezTo>
                  <a:pt x="91" y="473"/>
                  <a:pt x="90" y="472"/>
                  <a:pt x="90" y="471"/>
                </a:cubicBezTo>
                <a:cubicBezTo>
                  <a:pt x="88" y="465"/>
                  <a:pt x="87" y="459"/>
                  <a:pt x="85" y="453"/>
                </a:cubicBezTo>
                <a:cubicBezTo>
                  <a:pt x="85" y="451"/>
                  <a:pt x="84" y="449"/>
                  <a:pt x="84" y="447"/>
                </a:cubicBezTo>
                <a:cubicBezTo>
                  <a:pt x="83" y="440"/>
                  <a:pt x="81" y="432"/>
                  <a:pt x="81" y="424"/>
                </a:cubicBezTo>
                <a:cubicBezTo>
                  <a:pt x="80" y="422"/>
                  <a:pt x="80" y="419"/>
                  <a:pt x="80" y="417"/>
                </a:cubicBezTo>
                <a:cubicBezTo>
                  <a:pt x="80" y="411"/>
                  <a:pt x="79" y="405"/>
                  <a:pt x="78" y="400"/>
                </a:cubicBezTo>
                <a:cubicBezTo>
                  <a:pt x="78" y="388"/>
                  <a:pt x="78" y="376"/>
                  <a:pt x="78" y="364"/>
                </a:cubicBezTo>
                <a:cubicBezTo>
                  <a:pt x="78" y="362"/>
                  <a:pt x="79" y="360"/>
                  <a:pt x="79" y="358"/>
                </a:cubicBezTo>
                <a:cubicBezTo>
                  <a:pt x="80" y="355"/>
                  <a:pt x="79" y="352"/>
                  <a:pt x="80" y="350"/>
                </a:cubicBezTo>
                <a:cubicBezTo>
                  <a:pt x="80" y="346"/>
                  <a:pt x="81" y="343"/>
                  <a:pt x="81" y="339"/>
                </a:cubicBezTo>
                <a:cubicBezTo>
                  <a:pt x="82" y="336"/>
                  <a:pt x="82" y="334"/>
                  <a:pt x="82" y="331"/>
                </a:cubicBezTo>
                <a:cubicBezTo>
                  <a:pt x="85" y="315"/>
                  <a:pt x="89" y="301"/>
                  <a:pt x="93" y="287"/>
                </a:cubicBezTo>
                <a:cubicBezTo>
                  <a:pt x="94" y="284"/>
                  <a:pt x="95" y="282"/>
                  <a:pt x="96" y="280"/>
                </a:cubicBezTo>
                <a:cubicBezTo>
                  <a:pt x="97" y="277"/>
                  <a:pt x="97" y="275"/>
                  <a:pt x="98" y="273"/>
                </a:cubicBezTo>
                <a:cubicBezTo>
                  <a:pt x="99" y="271"/>
                  <a:pt x="100" y="269"/>
                  <a:pt x="101" y="268"/>
                </a:cubicBezTo>
                <a:cubicBezTo>
                  <a:pt x="101" y="266"/>
                  <a:pt x="102" y="264"/>
                  <a:pt x="103" y="262"/>
                </a:cubicBezTo>
                <a:cubicBezTo>
                  <a:pt x="104" y="259"/>
                  <a:pt x="106" y="256"/>
                  <a:pt x="107" y="254"/>
                </a:cubicBezTo>
                <a:cubicBezTo>
                  <a:pt x="108" y="252"/>
                  <a:pt x="109" y="251"/>
                  <a:pt x="109" y="250"/>
                </a:cubicBezTo>
                <a:cubicBezTo>
                  <a:pt x="111" y="247"/>
                  <a:pt x="112" y="243"/>
                  <a:pt x="113" y="240"/>
                </a:cubicBezTo>
                <a:cubicBezTo>
                  <a:pt x="115" y="237"/>
                  <a:pt x="117" y="234"/>
                  <a:pt x="119" y="231"/>
                </a:cubicBezTo>
                <a:cubicBezTo>
                  <a:pt x="119" y="230"/>
                  <a:pt x="120" y="229"/>
                  <a:pt x="121" y="228"/>
                </a:cubicBezTo>
                <a:cubicBezTo>
                  <a:pt x="123" y="224"/>
                  <a:pt x="125" y="219"/>
                  <a:pt x="128" y="216"/>
                </a:cubicBezTo>
                <a:cubicBezTo>
                  <a:pt x="130" y="213"/>
                  <a:pt x="132" y="210"/>
                  <a:pt x="134" y="207"/>
                </a:cubicBezTo>
                <a:cubicBezTo>
                  <a:pt x="136" y="203"/>
                  <a:pt x="139" y="200"/>
                  <a:pt x="142" y="196"/>
                </a:cubicBezTo>
                <a:cubicBezTo>
                  <a:pt x="143" y="195"/>
                  <a:pt x="144" y="194"/>
                  <a:pt x="145" y="193"/>
                </a:cubicBezTo>
                <a:cubicBezTo>
                  <a:pt x="146" y="191"/>
                  <a:pt x="148" y="190"/>
                  <a:pt x="150" y="188"/>
                </a:cubicBezTo>
                <a:cubicBezTo>
                  <a:pt x="152" y="186"/>
                  <a:pt x="153" y="183"/>
                  <a:pt x="155" y="181"/>
                </a:cubicBezTo>
                <a:cubicBezTo>
                  <a:pt x="157" y="180"/>
                  <a:pt x="158" y="178"/>
                  <a:pt x="159" y="177"/>
                </a:cubicBezTo>
                <a:cubicBezTo>
                  <a:pt x="160" y="176"/>
                  <a:pt x="161" y="175"/>
                  <a:pt x="162" y="174"/>
                </a:cubicBezTo>
                <a:cubicBezTo>
                  <a:pt x="165" y="171"/>
                  <a:pt x="168" y="168"/>
                  <a:pt x="171" y="165"/>
                </a:cubicBezTo>
                <a:cubicBezTo>
                  <a:pt x="176" y="161"/>
                  <a:pt x="181" y="156"/>
                  <a:pt x="186" y="151"/>
                </a:cubicBezTo>
                <a:cubicBezTo>
                  <a:pt x="188" y="149"/>
                  <a:pt x="191" y="147"/>
                  <a:pt x="194" y="145"/>
                </a:cubicBezTo>
                <a:cubicBezTo>
                  <a:pt x="195" y="144"/>
                  <a:pt x="196" y="143"/>
                  <a:pt x="198" y="142"/>
                </a:cubicBezTo>
                <a:cubicBezTo>
                  <a:pt x="200" y="140"/>
                  <a:pt x="203" y="138"/>
                  <a:pt x="206" y="136"/>
                </a:cubicBezTo>
                <a:cubicBezTo>
                  <a:pt x="215" y="128"/>
                  <a:pt x="225" y="123"/>
                  <a:pt x="235" y="117"/>
                </a:cubicBezTo>
                <a:cubicBezTo>
                  <a:pt x="236" y="116"/>
                  <a:pt x="238" y="115"/>
                  <a:pt x="239" y="114"/>
                </a:cubicBezTo>
                <a:cubicBezTo>
                  <a:pt x="248" y="110"/>
                  <a:pt x="256" y="106"/>
                  <a:pt x="265" y="102"/>
                </a:cubicBezTo>
                <a:cubicBezTo>
                  <a:pt x="267" y="101"/>
                  <a:pt x="269" y="100"/>
                  <a:pt x="270" y="100"/>
                </a:cubicBezTo>
                <a:cubicBezTo>
                  <a:pt x="273" y="99"/>
                  <a:pt x="275" y="97"/>
                  <a:pt x="278" y="97"/>
                </a:cubicBezTo>
                <a:cubicBezTo>
                  <a:pt x="279" y="96"/>
                  <a:pt x="281" y="96"/>
                  <a:pt x="283" y="95"/>
                </a:cubicBezTo>
                <a:cubicBezTo>
                  <a:pt x="285" y="94"/>
                  <a:pt x="288" y="93"/>
                  <a:pt x="290" y="93"/>
                </a:cubicBezTo>
                <a:cubicBezTo>
                  <a:pt x="292" y="92"/>
                  <a:pt x="294" y="91"/>
                  <a:pt x="296" y="91"/>
                </a:cubicBezTo>
                <a:cubicBezTo>
                  <a:pt x="297" y="90"/>
                  <a:pt x="300" y="90"/>
                  <a:pt x="302" y="90"/>
                </a:cubicBezTo>
                <a:cubicBezTo>
                  <a:pt x="306" y="89"/>
                  <a:pt x="310" y="87"/>
                  <a:pt x="315" y="87"/>
                </a:cubicBezTo>
                <a:cubicBezTo>
                  <a:pt x="316" y="86"/>
                  <a:pt x="318" y="86"/>
                  <a:pt x="320" y="86"/>
                </a:cubicBezTo>
                <a:cubicBezTo>
                  <a:pt x="321" y="85"/>
                  <a:pt x="321" y="85"/>
                  <a:pt x="322" y="85"/>
                </a:cubicBezTo>
                <a:cubicBezTo>
                  <a:pt x="324" y="84"/>
                  <a:pt x="328" y="84"/>
                  <a:pt x="331" y="84"/>
                </a:cubicBezTo>
                <a:cubicBezTo>
                  <a:pt x="332" y="83"/>
                  <a:pt x="333" y="83"/>
                  <a:pt x="335" y="83"/>
                </a:cubicBezTo>
                <a:cubicBezTo>
                  <a:pt x="335" y="83"/>
                  <a:pt x="336" y="83"/>
                  <a:pt x="336" y="83"/>
                </a:cubicBezTo>
                <a:cubicBezTo>
                  <a:pt x="337" y="83"/>
                  <a:pt x="338" y="83"/>
                  <a:pt x="339" y="83"/>
                </a:cubicBezTo>
                <a:cubicBezTo>
                  <a:pt x="340" y="83"/>
                  <a:pt x="341" y="83"/>
                  <a:pt x="342" y="82"/>
                </a:cubicBezTo>
                <a:cubicBezTo>
                  <a:pt x="343" y="82"/>
                  <a:pt x="344" y="82"/>
                  <a:pt x="345" y="82"/>
                </a:cubicBezTo>
                <a:cubicBezTo>
                  <a:pt x="347" y="82"/>
                  <a:pt x="349" y="82"/>
                  <a:pt x="351" y="81"/>
                </a:cubicBezTo>
                <a:cubicBezTo>
                  <a:pt x="352" y="81"/>
                  <a:pt x="353" y="81"/>
                  <a:pt x="354" y="81"/>
                </a:cubicBezTo>
                <a:lnTo>
                  <a:pt x="362" y="81"/>
                </a:lnTo>
                <a:cubicBezTo>
                  <a:pt x="365" y="81"/>
                  <a:pt x="367" y="81"/>
                  <a:pt x="370" y="81"/>
                </a:cubicBezTo>
                <a:cubicBezTo>
                  <a:pt x="375" y="81"/>
                  <a:pt x="381" y="81"/>
                  <a:pt x="386" y="82"/>
                </a:cubicBezTo>
                <a:cubicBezTo>
                  <a:pt x="388" y="82"/>
                  <a:pt x="391" y="82"/>
                  <a:pt x="393" y="82"/>
                </a:cubicBezTo>
                <a:cubicBezTo>
                  <a:pt x="394" y="82"/>
                  <a:pt x="395" y="82"/>
                  <a:pt x="396" y="82"/>
                </a:cubicBezTo>
                <a:cubicBezTo>
                  <a:pt x="398" y="82"/>
                  <a:pt x="400" y="82"/>
                  <a:pt x="402" y="82"/>
                </a:cubicBezTo>
                <a:cubicBezTo>
                  <a:pt x="406" y="83"/>
                  <a:pt x="411" y="84"/>
                  <a:pt x="415" y="85"/>
                </a:cubicBezTo>
                <a:cubicBezTo>
                  <a:pt x="418" y="85"/>
                  <a:pt x="420" y="85"/>
                  <a:pt x="423" y="86"/>
                </a:cubicBezTo>
                <a:cubicBezTo>
                  <a:pt x="427" y="86"/>
                  <a:pt x="431" y="88"/>
                  <a:pt x="435" y="88"/>
                </a:cubicBezTo>
                <a:cubicBezTo>
                  <a:pt x="441" y="90"/>
                  <a:pt x="446" y="91"/>
                  <a:pt x="452" y="93"/>
                </a:cubicBezTo>
                <a:cubicBezTo>
                  <a:pt x="455" y="93"/>
                  <a:pt x="458" y="94"/>
                  <a:pt x="460" y="95"/>
                </a:cubicBezTo>
                <a:cubicBezTo>
                  <a:pt x="466" y="97"/>
                  <a:pt x="472" y="98"/>
                  <a:pt x="477" y="100"/>
                </a:cubicBezTo>
                <a:cubicBezTo>
                  <a:pt x="479" y="101"/>
                  <a:pt x="480" y="102"/>
                  <a:pt x="482" y="103"/>
                </a:cubicBezTo>
                <a:cubicBezTo>
                  <a:pt x="483" y="103"/>
                  <a:pt x="484" y="104"/>
                  <a:pt x="485" y="104"/>
                </a:cubicBezTo>
                <a:cubicBezTo>
                  <a:pt x="487" y="105"/>
                  <a:pt x="488" y="106"/>
                  <a:pt x="490" y="106"/>
                </a:cubicBezTo>
                <a:cubicBezTo>
                  <a:pt x="493" y="108"/>
                  <a:pt x="496" y="108"/>
                  <a:pt x="498" y="110"/>
                </a:cubicBezTo>
                <a:cubicBezTo>
                  <a:pt x="502" y="112"/>
                  <a:pt x="505" y="113"/>
                  <a:pt x="509" y="115"/>
                </a:cubicBezTo>
                <a:cubicBezTo>
                  <a:pt x="511" y="116"/>
                  <a:pt x="513" y="118"/>
                  <a:pt x="515" y="119"/>
                </a:cubicBezTo>
                <a:cubicBezTo>
                  <a:pt x="520" y="122"/>
                  <a:pt x="526" y="124"/>
                  <a:pt x="531" y="128"/>
                </a:cubicBezTo>
                <a:cubicBezTo>
                  <a:pt x="533" y="129"/>
                  <a:pt x="534" y="130"/>
                  <a:pt x="536" y="131"/>
                </a:cubicBezTo>
                <a:cubicBezTo>
                  <a:pt x="537" y="132"/>
                  <a:pt x="538" y="133"/>
                  <a:pt x="539" y="133"/>
                </a:cubicBezTo>
                <a:cubicBezTo>
                  <a:pt x="541" y="135"/>
                  <a:pt x="542" y="136"/>
                  <a:pt x="544" y="137"/>
                </a:cubicBezTo>
                <a:cubicBezTo>
                  <a:pt x="546" y="139"/>
                  <a:pt x="548" y="140"/>
                  <a:pt x="551" y="142"/>
                </a:cubicBezTo>
                <a:cubicBezTo>
                  <a:pt x="552" y="143"/>
                  <a:pt x="554" y="144"/>
                  <a:pt x="556" y="145"/>
                </a:cubicBezTo>
                <a:cubicBezTo>
                  <a:pt x="558" y="148"/>
                  <a:pt x="561" y="150"/>
                  <a:pt x="564" y="152"/>
                </a:cubicBezTo>
                <a:cubicBezTo>
                  <a:pt x="566" y="154"/>
                  <a:pt x="569" y="156"/>
                  <a:pt x="571" y="158"/>
                </a:cubicBezTo>
                <a:cubicBezTo>
                  <a:pt x="573" y="160"/>
                  <a:pt x="575" y="162"/>
                  <a:pt x="576" y="164"/>
                </a:cubicBezTo>
                <a:cubicBezTo>
                  <a:pt x="578" y="166"/>
                  <a:pt x="580" y="167"/>
                  <a:pt x="582" y="169"/>
                </a:cubicBezTo>
                <a:cubicBezTo>
                  <a:pt x="584" y="171"/>
                  <a:pt x="586" y="174"/>
                  <a:pt x="588" y="176"/>
                </a:cubicBezTo>
                <a:cubicBezTo>
                  <a:pt x="589" y="177"/>
                  <a:pt x="590" y="178"/>
                  <a:pt x="591" y="179"/>
                </a:cubicBezTo>
                <a:cubicBezTo>
                  <a:pt x="592" y="180"/>
                  <a:pt x="593" y="182"/>
                  <a:pt x="595" y="183"/>
                </a:cubicBezTo>
                <a:cubicBezTo>
                  <a:pt x="595" y="184"/>
                  <a:pt x="596" y="185"/>
                  <a:pt x="597" y="187"/>
                </a:cubicBezTo>
                <a:cubicBezTo>
                  <a:pt x="598" y="189"/>
                  <a:pt x="600" y="190"/>
                  <a:pt x="602" y="192"/>
                </a:cubicBezTo>
                <a:cubicBezTo>
                  <a:pt x="604" y="194"/>
                  <a:pt x="606" y="197"/>
                  <a:pt x="607" y="199"/>
                </a:cubicBezTo>
                <a:cubicBezTo>
                  <a:pt x="609" y="201"/>
                  <a:pt x="611" y="203"/>
                  <a:pt x="612" y="205"/>
                </a:cubicBezTo>
                <a:cubicBezTo>
                  <a:pt x="617" y="211"/>
                  <a:pt x="621" y="218"/>
                  <a:pt x="625" y="224"/>
                </a:cubicBezTo>
                <a:cubicBezTo>
                  <a:pt x="626" y="226"/>
                  <a:pt x="627" y="229"/>
                  <a:pt x="628" y="231"/>
                </a:cubicBezTo>
                <a:cubicBezTo>
                  <a:pt x="630" y="234"/>
                  <a:pt x="631" y="235"/>
                  <a:pt x="632" y="238"/>
                </a:cubicBezTo>
                <a:cubicBezTo>
                  <a:pt x="634" y="242"/>
                  <a:pt x="636" y="246"/>
                  <a:pt x="637" y="250"/>
                </a:cubicBezTo>
                <a:cubicBezTo>
                  <a:pt x="638" y="251"/>
                  <a:pt x="639" y="252"/>
                  <a:pt x="640" y="253"/>
                </a:cubicBezTo>
                <a:cubicBezTo>
                  <a:pt x="642" y="258"/>
                  <a:pt x="644" y="262"/>
                  <a:pt x="646" y="267"/>
                </a:cubicBezTo>
                <a:cubicBezTo>
                  <a:pt x="647" y="269"/>
                  <a:pt x="648" y="271"/>
                  <a:pt x="649" y="273"/>
                </a:cubicBezTo>
                <a:cubicBezTo>
                  <a:pt x="654" y="289"/>
                  <a:pt x="659" y="305"/>
                  <a:pt x="662" y="322"/>
                </a:cubicBezTo>
                <a:cubicBezTo>
                  <a:pt x="664" y="328"/>
                  <a:pt x="664" y="334"/>
                  <a:pt x="665" y="340"/>
                </a:cubicBezTo>
                <a:cubicBezTo>
                  <a:pt x="665" y="346"/>
                  <a:pt x="667" y="352"/>
                  <a:pt x="667" y="359"/>
                </a:cubicBezTo>
                <a:cubicBezTo>
                  <a:pt x="668" y="370"/>
                  <a:pt x="668" y="383"/>
                  <a:pt x="667" y="395"/>
                </a:cubicBezTo>
                <a:cubicBezTo>
                  <a:pt x="667" y="397"/>
                  <a:pt x="667" y="399"/>
                  <a:pt x="667" y="401"/>
                </a:cubicBezTo>
                <a:cubicBezTo>
                  <a:pt x="667" y="402"/>
                  <a:pt x="666" y="403"/>
                  <a:pt x="666" y="405"/>
                </a:cubicBezTo>
                <a:cubicBezTo>
                  <a:pt x="666" y="407"/>
                  <a:pt x="666" y="410"/>
                  <a:pt x="666" y="412"/>
                </a:cubicBezTo>
                <a:cubicBezTo>
                  <a:pt x="666" y="414"/>
                  <a:pt x="665" y="415"/>
                  <a:pt x="665" y="416"/>
                </a:cubicBezTo>
                <a:cubicBezTo>
                  <a:pt x="665" y="419"/>
                  <a:pt x="665" y="422"/>
                  <a:pt x="664" y="426"/>
                </a:cubicBezTo>
                <a:cubicBezTo>
                  <a:pt x="664" y="429"/>
                  <a:pt x="663" y="434"/>
                  <a:pt x="663" y="437"/>
                </a:cubicBezTo>
                <a:cubicBezTo>
                  <a:pt x="662" y="440"/>
                  <a:pt x="662" y="442"/>
                  <a:pt x="662" y="445"/>
                </a:cubicBezTo>
                <a:cubicBezTo>
                  <a:pt x="661" y="449"/>
                  <a:pt x="660" y="454"/>
                  <a:pt x="659" y="458"/>
                </a:cubicBezTo>
                <a:cubicBezTo>
                  <a:pt x="658" y="460"/>
                  <a:pt x="658" y="461"/>
                  <a:pt x="658" y="463"/>
                </a:cubicBezTo>
                <a:cubicBezTo>
                  <a:pt x="654" y="475"/>
                  <a:pt x="650" y="487"/>
                  <a:pt x="646" y="499"/>
                </a:cubicBezTo>
                <a:cubicBezTo>
                  <a:pt x="645" y="501"/>
                  <a:pt x="643" y="504"/>
                  <a:pt x="642" y="507"/>
                </a:cubicBezTo>
                <a:cubicBezTo>
                  <a:pt x="641" y="510"/>
                  <a:pt x="640" y="512"/>
                  <a:pt x="639" y="515"/>
                </a:cubicBezTo>
                <a:cubicBezTo>
                  <a:pt x="637" y="518"/>
                  <a:pt x="636" y="520"/>
                  <a:pt x="634" y="523"/>
                </a:cubicBezTo>
                <a:cubicBezTo>
                  <a:pt x="633" y="526"/>
                  <a:pt x="631" y="529"/>
                  <a:pt x="629" y="533"/>
                </a:cubicBezTo>
                <a:cubicBezTo>
                  <a:pt x="629" y="534"/>
                  <a:pt x="628" y="535"/>
                  <a:pt x="627" y="536"/>
                </a:cubicBezTo>
                <a:cubicBezTo>
                  <a:pt x="627" y="537"/>
                  <a:pt x="626" y="538"/>
                  <a:pt x="626" y="539"/>
                </a:cubicBezTo>
                <a:cubicBezTo>
                  <a:pt x="625" y="540"/>
                  <a:pt x="624" y="542"/>
                  <a:pt x="623" y="543"/>
                </a:cubicBezTo>
                <a:cubicBezTo>
                  <a:pt x="621" y="547"/>
                  <a:pt x="618" y="551"/>
                  <a:pt x="615" y="555"/>
                </a:cubicBezTo>
                <a:cubicBezTo>
                  <a:pt x="614" y="556"/>
                  <a:pt x="613" y="557"/>
                  <a:pt x="612" y="558"/>
                </a:cubicBezTo>
                <a:cubicBezTo>
                  <a:pt x="611" y="561"/>
                  <a:pt x="609" y="563"/>
                  <a:pt x="607" y="566"/>
                </a:cubicBezTo>
                <a:cubicBezTo>
                  <a:pt x="605" y="569"/>
                  <a:pt x="602" y="572"/>
                  <a:pt x="599" y="575"/>
                </a:cubicBezTo>
                <a:cubicBezTo>
                  <a:pt x="596" y="579"/>
                  <a:pt x="593" y="584"/>
                  <a:pt x="589" y="587"/>
                </a:cubicBezTo>
                <a:cubicBezTo>
                  <a:pt x="588" y="589"/>
                  <a:pt x="587" y="590"/>
                  <a:pt x="586" y="591"/>
                </a:cubicBezTo>
                <a:cubicBezTo>
                  <a:pt x="584" y="593"/>
                  <a:pt x="582" y="595"/>
                  <a:pt x="580" y="596"/>
                </a:cubicBezTo>
                <a:cubicBezTo>
                  <a:pt x="580" y="597"/>
                  <a:pt x="579" y="598"/>
                  <a:pt x="578" y="599"/>
                </a:cubicBezTo>
                <a:cubicBezTo>
                  <a:pt x="576" y="601"/>
                  <a:pt x="574" y="603"/>
                  <a:pt x="572" y="605"/>
                </a:cubicBezTo>
                <a:cubicBezTo>
                  <a:pt x="570" y="606"/>
                  <a:pt x="568" y="609"/>
                  <a:pt x="566" y="610"/>
                </a:cubicBezTo>
                <a:cubicBezTo>
                  <a:pt x="564" y="613"/>
                  <a:pt x="561" y="615"/>
                  <a:pt x="559" y="617"/>
                </a:cubicBezTo>
                <a:cubicBezTo>
                  <a:pt x="558" y="618"/>
                  <a:pt x="557" y="618"/>
                  <a:pt x="556" y="619"/>
                </a:cubicBezTo>
                <a:cubicBezTo>
                  <a:pt x="556" y="619"/>
                  <a:pt x="555" y="620"/>
                  <a:pt x="554" y="620"/>
                </a:cubicBezTo>
                <a:cubicBezTo>
                  <a:pt x="551" y="623"/>
                  <a:pt x="548" y="625"/>
                  <a:pt x="545" y="627"/>
                </a:cubicBezTo>
                <a:cubicBezTo>
                  <a:pt x="542" y="629"/>
                  <a:pt x="540" y="632"/>
                  <a:pt x="537" y="634"/>
                </a:cubicBezTo>
                <a:cubicBezTo>
                  <a:pt x="533" y="636"/>
                  <a:pt x="530" y="638"/>
                  <a:pt x="527" y="640"/>
                </a:cubicBezTo>
                <a:cubicBezTo>
                  <a:pt x="523" y="643"/>
                  <a:pt x="520" y="645"/>
                  <a:pt x="516" y="647"/>
                </a:cubicBezTo>
                <a:cubicBezTo>
                  <a:pt x="514" y="648"/>
                  <a:pt x="513" y="649"/>
                  <a:pt x="512" y="649"/>
                </a:cubicBezTo>
                <a:lnTo>
                  <a:pt x="512" y="649"/>
                </a:lnTo>
                <a:close/>
                <a:moveTo>
                  <a:pt x="2705" y="415"/>
                </a:moveTo>
                <a:lnTo>
                  <a:pt x="2705" y="415"/>
                </a:lnTo>
                <a:cubicBezTo>
                  <a:pt x="2712" y="415"/>
                  <a:pt x="2718" y="417"/>
                  <a:pt x="2720" y="421"/>
                </a:cubicBezTo>
                <a:cubicBezTo>
                  <a:pt x="2723" y="425"/>
                  <a:pt x="2724" y="433"/>
                  <a:pt x="2724" y="444"/>
                </a:cubicBezTo>
                <a:lnTo>
                  <a:pt x="2724" y="495"/>
                </a:lnTo>
                <a:lnTo>
                  <a:pt x="2628" y="495"/>
                </a:lnTo>
                <a:lnTo>
                  <a:pt x="2628" y="444"/>
                </a:lnTo>
                <a:cubicBezTo>
                  <a:pt x="2628" y="433"/>
                  <a:pt x="2630" y="426"/>
                  <a:pt x="2633" y="421"/>
                </a:cubicBezTo>
                <a:cubicBezTo>
                  <a:pt x="2635" y="417"/>
                  <a:pt x="2641" y="415"/>
                  <a:pt x="2649" y="415"/>
                </a:cubicBezTo>
                <a:lnTo>
                  <a:pt x="2649" y="410"/>
                </a:lnTo>
                <a:lnTo>
                  <a:pt x="2585" y="410"/>
                </a:lnTo>
                <a:lnTo>
                  <a:pt x="2585" y="415"/>
                </a:lnTo>
                <a:cubicBezTo>
                  <a:pt x="2592" y="415"/>
                  <a:pt x="2598" y="417"/>
                  <a:pt x="2600" y="421"/>
                </a:cubicBezTo>
                <a:cubicBezTo>
                  <a:pt x="2603" y="425"/>
                  <a:pt x="2605" y="433"/>
                  <a:pt x="2605" y="444"/>
                </a:cubicBezTo>
                <a:lnTo>
                  <a:pt x="2605" y="556"/>
                </a:lnTo>
                <a:cubicBezTo>
                  <a:pt x="2605" y="567"/>
                  <a:pt x="2603" y="574"/>
                  <a:pt x="2600" y="579"/>
                </a:cubicBezTo>
                <a:cubicBezTo>
                  <a:pt x="2598" y="583"/>
                  <a:pt x="2592" y="585"/>
                  <a:pt x="2585" y="585"/>
                </a:cubicBezTo>
                <a:lnTo>
                  <a:pt x="2585" y="590"/>
                </a:lnTo>
                <a:lnTo>
                  <a:pt x="2649" y="590"/>
                </a:lnTo>
                <a:lnTo>
                  <a:pt x="2649" y="585"/>
                </a:lnTo>
                <a:cubicBezTo>
                  <a:pt x="2641" y="585"/>
                  <a:pt x="2635" y="583"/>
                  <a:pt x="2633" y="579"/>
                </a:cubicBezTo>
                <a:cubicBezTo>
                  <a:pt x="2630" y="575"/>
                  <a:pt x="2628" y="567"/>
                  <a:pt x="2628" y="556"/>
                </a:cubicBezTo>
                <a:lnTo>
                  <a:pt x="2628" y="504"/>
                </a:lnTo>
                <a:lnTo>
                  <a:pt x="2724" y="504"/>
                </a:lnTo>
                <a:lnTo>
                  <a:pt x="2724" y="556"/>
                </a:lnTo>
                <a:cubicBezTo>
                  <a:pt x="2724" y="567"/>
                  <a:pt x="2723" y="575"/>
                  <a:pt x="2720" y="579"/>
                </a:cubicBezTo>
                <a:cubicBezTo>
                  <a:pt x="2718" y="583"/>
                  <a:pt x="2713" y="585"/>
                  <a:pt x="2705" y="585"/>
                </a:cubicBezTo>
                <a:lnTo>
                  <a:pt x="2705" y="590"/>
                </a:lnTo>
                <a:lnTo>
                  <a:pt x="2768" y="590"/>
                </a:lnTo>
                <a:lnTo>
                  <a:pt x="2768" y="585"/>
                </a:lnTo>
                <a:cubicBezTo>
                  <a:pt x="2760" y="585"/>
                  <a:pt x="2755" y="583"/>
                  <a:pt x="2752" y="579"/>
                </a:cubicBezTo>
                <a:cubicBezTo>
                  <a:pt x="2749" y="575"/>
                  <a:pt x="2748" y="567"/>
                  <a:pt x="2748" y="556"/>
                </a:cubicBezTo>
                <a:lnTo>
                  <a:pt x="2748" y="444"/>
                </a:lnTo>
                <a:cubicBezTo>
                  <a:pt x="2748" y="433"/>
                  <a:pt x="2749" y="425"/>
                  <a:pt x="2752" y="421"/>
                </a:cubicBezTo>
                <a:cubicBezTo>
                  <a:pt x="2755" y="417"/>
                  <a:pt x="2760" y="415"/>
                  <a:pt x="2768" y="415"/>
                </a:cubicBezTo>
                <a:lnTo>
                  <a:pt x="2768" y="410"/>
                </a:lnTo>
                <a:lnTo>
                  <a:pt x="2705" y="410"/>
                </a:lnTo>
                <a:lnTo>
                  <a:pt x="2705" y="415"/>
                </a:lnTo>
                <a:lnTo>
                  <a:pt x="2705" y="415"/>
                </a:lnTo>
                <a:close/>
                <a:moveTo>
                  <a:pt x="2499" y="517"/>
                </a:moveTo>
                <a:lnTo>
                  <a:pt x="2499" y="517"/>
                </a:lnTo>
                <a:lnTo>
                  <a:pt x="2505" y="517"/>
                </a:lnTo>
                <a:cubicBezTo>
                  <a:pt x="2513" y="517"/>
                  <a:pt x="2518" y="520"/>
                  <a:pt x="2520" y="524"/>
                </a:cubicBezTo>
                <a:cubicBezTo>
                  <a:pt x="2523" y="528"/>
                  <a:pt x="2525" y="536"/>
                  <a:pt x="2525" y="547"/>
                </a:cubicBezTo>
                <a:lnTo>
                  <a:pt x="2525" y="567"/>
                </a:lnTo>
                <a:cubicBezTo>
                  <a:pt x="2525" y="580"/>
                  <a:pt x="2515" y="586"/>
                  <a:pt x="2495" y="586"/>
                </a:cubicBezTo>
                <a:cubicBezTo>
                  <a:pt x="2474" y="586"/>
                  <a:pt x="2457" y="577"/>
                  <a:pt x="2443" y="560"/>
                </a:cubicBezTo>
                <a:cubicBezTo>
                  <a:pt x="2429" y="543"/>
                  <a:pt x="2422" y="521"/>
                  <a:pt x="2422" y="494"/>
                </a:cubicBezTo>
                <a:cubicBezTo>
                  <a:pt x="2422" y="470"/>
                  <a:pt x="2428" y="450"/>
                  <a:pt x="2440" y="435"/>
                </a:cubicBezTo>
                <a:cubicBezTo>
                  <a:pt x="2452" y="420"/>
                  <a:pt x="2467" y="412"/>
                  <a:pt x="2486" y="412"/>
                </a:cubicBezTo>
                <a:cubicBezTo>
                  <a:pt x="2501" y="412"/>
                  <a:pt x="2514" y="417"/>
                  <a:pt x="2525" y="425"/>
                </a:cubicBezTo>
                <a:cubicBezTo>
                  <a:pt x="2536" y="434"/>
                  <a:pt x="2543" y="446"/>
                  <a:pt x="2545" y="461"/>
                </a:cubicBezTo>
                <a:lnTo>
                  <a:pt x="2550" y="461"/>
                </a:lnTo>
                <a:lnTo>
                  <a:pt x="2550" y="408"/>
                </a:lnTo>
                <a:lnTo>
                  <a:pt x="2544" y="408"/>
                </a:lnTo>
                <a:cubicBezTo>
                  <a:pt x="2543" y="412"/>
                  <a:pt x="2539" y="414"/>
                  <a:pt x="2534" y="414"/>
                </a:cubicBezTo>
                <a:cubicBezTo>
                  <a:pt x="2530" y="414"/>
                  <a:pt x="2525" y="413"/>
                  <a:pt x="2518" y="410"/>
                </a:cubicBezTo>
                <a:cubicBezTo>
                  <a:pt x="2506" y="407"/>
                  <a:pt x="2496" y="405"/>
                  <a:pt x="2486" y="405"/>
                </a:cubicBezTo>
                <a:cubicBezTo>
                  <a:pt x="2470" y="405"/>
                  <a:pt x="2455" y="410"/>
                  <a:pt x="2441" y="418"/>
                </a:cubicBezTo>
                <a:cubicBezTo>
                  <a:pt x="2426" y="427"/>
                  <a:pt x="2415" y="439"/>
                  <a:pt x="2407" y="454"/>
                </a:cubicBezTo>
                <a:cubicBezTo>
                  <a:pt x="2399" y="469"/>
                  <a:pt x="2395" y="486"/>
                  <a:pt x="2395" y="505"/>
                </a:cubicBezTo>
                <a:cubicBezTo>
                  <a:pt x="2395" y="532"/>
                  <a:pt x="2404" y="554"/>
                  <a:pt x="2422" y="570"/>
                </a:cubicBezTo>
                <a:cubicBezTo>
                  <a:pt x="2441" y="587"/>
                  <a:pt x="2466" y="595"/>
                  <a:pt x="2499" y="595"/>
                </a:cubicBezTo>
                <a:cubicBezTo>
                  <a:pt x="2505" y="595"/>
                  <a:pt x="2514" y="594"/>
                  <a:pt x="2525" y="593"/>
                </a:cubicBezTo>
                <a:cubicBezTo>
                  <a:pt x="2536" y="592"/>
                  <a:pt x="2544" y="591"/>
                  <a:pt x="2548" y="590"/>
                </a:cubicBezTo>
                <a:lnTo>
                  <a:pt x="2548" y="542"/>
                </a:lnTo>
                <a:cubicBezTo>
                  <a:pt x="2548" y="533"/>
                  <a:pt x="2550" y="526"/>
                  <a:pt x="2553" y="523"/>
                </a:cubicBezTo>
                <a:cubicBezTo>
                  <a:pt x="2557" y="519"/>
                  <a:pt x="2562" y="517"/>
                  <a:pt x="2570" y="517"/>
                </a:cubicBezTo>
                <a:lnTo>
                  <a:pt x="2570" y="512"/>
                </a:lnTo>
                <a:lnTo>
                  <a:pt x="2499" y="512"/>
                </a:lnTo>
                <a:lnTo>
                  <a:pt x="2499" y="517"/>
                </a:lnTo>
                <a:lnTo>
                  <a:pt x="2499" y="517"/>
                </a:lnTo>
                <a:close/>
                <a:moveTo>
                  <a:pt x="2321" y="488"/>
                </a:moveTo>
                <a:lnTo>
                  <a:pt x="2321" y="488"/>
                </a:lnTo>
                <a:cubicBezTo>
                  <a:pt x="2329" y="480"/>
                  <a:pt x="2333" y="470"/>
                  <a:pt x="2333" y="458"/>
                </a:cubicBezTo>
                <a:cubicBezTo>
                  <a:pt x="2333" y="445"/>
                  <a:pt x="2328" y="435"/>
                  <a:pt x="2320" y="428"/>
                </a:cubicBezTo>
                <a:cubicBezTo>
                  <a:pt x="2312" y="420"/>
                  <a:pt x="2301" y="417"/>
                  <a:pt x="2288" y="417"/>
                </a:cubicBezTo>
                <a:lnTo>
                  <a:pt x="2269" y="417"/>
                </a:lnTo>
                <a:lnTo>
                  <a:pt x="2269" y="499"/>
                </a:lnTo>
                <a:lnTo>
                  <a:pt x="2291" y="499"/>
                </a:lnTo>
                <a:cubicBezTo>
                  <a:pt x="2304" y="499"/>
                  <a:pt x="2314" y="495"/>
                  <a:pt x="2321" y="488"/>
                </a:cubicBezTo>
                <a:lnTo>
                  <a:pt x="2321" y="488"/>
                </a:lnTo>
                <a:close/>
                <a:moveTo>
                  <a:pt x="2378" y="577"/>
                </a:moveTo>
                <a:lnTo>
                  <a:pt x="2378" y="577"/>
                </a:lnTo>
                <a:cubicBezTo>
                  <a:pt x="2383" y="582"/>
                  <a:pt x="2389" y="585"/>
                  <a:pt x="2394" y="585"/>
                </a:cubicBezTo>
                <a:lnTo>
                  <a:pt x="2394" y="590"/>
                </a:lnTo>
                <a:lnTo>
                  <a:pt x="2358" y="590"/>
                </a:lnTo>
                <a:cubicBezTo>
                  <a:pt x="2351" y="581"/>
                  <a:pt x="2342" y="568"/>
                  <a:pt x="2331" y="550"/>
                </a:cubicBezTo>
                <a:cubicBezTo>
                  <a:pt x="2320" y="531"/>
                  <a:pt x="2311" y="520"/>
                  <a:pt x="2305" y="514"/>
                </a:cubicBezTo>
                <a:cubicBezTo>
                  <a:pt x="2298" y="509"/>
                  <a:pt x="2291" y="507"/>
                  <a:pt x="2284" y="507"/>
                </a:cubicBezTo>
                <a:lnTo>
                  <a:pt x="2269" y="507"/>
                </a:lnTo>
                <a:lnTo>
                  <a:pt x="2269" y="556"/>
                </a:lnTo>
                <a:cubicBezTo>
                  <a:pt x="2269" y="567"/>
                  <a:pt x="2271" y="575"/>
                  <a:pt x="2274" y="579"/>
                </a:cubicBezTo>
                <a:cubicBezTo>
                  <a:pt x="2277" y="583"/>
                  <a:pt x="2282" y="585"/>
                  <a:pt x="2289" y="585"/>
                </a:cubicBezTo>
                <a:lnTo>
                  <a:pt x="2289" y="590"/>
                </a:lnTo>
                <a:lnTo>
                  <a:pt x="2226" y="590"/>
                </a:lnTo>
                <a:lnTo>
                  <a:pt x="2226" y="585"/>
                </a:lnTo>
                <a:cubicBezTo>
                  <a:pt x="2234" y="585"/>
                  <a:pt x="2239" y="583"/>
                  <a:pt x="2242" y="579"/>
                </a:cubicBezTo>
                <a:cubicBezTo>
                  <a:pt x="2244" y="575"/>
                  <a:pt x="2246" y="567"/>
                  <a:pt x="2246" y="556"/>
                </a:cubicBezTo>
                <a:lnTo>
                  <a:pt x="2246" y="443"/>
                </a:lnTo>
                <a:cubicBezTo>
                  <a:pt x="2246" y="432"/>
                  <a:pt x="2244" y="425"/>
                  <a:pt x="2242" y="421"/>
                </a:cubicBezTo>
                <a:cubicBezTo>
                  <a:pt x="2239" y="417"/>
                  <a:pt x="2234" y="415"/>
                  <a:pt x="2226" y="415"/>
                </a:cubicBezTo>
                <a:lnTo>
                  <a:pt x="2226" y="410"/>
                </a:lnTo>
                <a:lnTo>
                  <a:pt x="2298" y="410"/>
                </a:lnTo>
                <a:cubicBezTo>
                  <a:pt x="2316" y="410"/>
                  <a:pt x="2331" y="414"/>
                  <a:pt x="2341" y="423"/>
                </a:cubicBezTo>
                <a:cubicBezTo>
                  <a:pt x="2352" y="432"/>
                  <a:pt x="2357" y="443"/>
                  <a:pt x="2357" y="457"/>
                </a:cubicBezTo>
                <a:cubicBezTo>
                  <a:pt x="2357" y="479"/>
                  <a:pt x="2345" y="494"/>
                  <a:pt x="2321" y="501"/>
                </a:cubicBezTo>
                <a:cubicBezTo>
                  <a:pt x="2326" y="505"/>
                  <a:pt x="2331" y="510"/>
                  <a:pt x="2336" y="516"/>
                </a:cubicBezTo>
                <a:cubicBezTo>
                  <a:pt x="2342" y="522"/>
                  <a:pt x="2348" y="532"/>
                  <a:pt x="2356" y="546"/>
                </a:cubicBezTo>
                <a:cubicBezTo>
                  <a:pt x="2366" y="562"/>
                  <a:pt x="2373" y="572"/>
                  <a:pt x="2378" y="577"/>
                </a:cubicBezTo>
                <a:lnTo>
                  <a:pt x="2378" y="577"/>
                </a:lnTo>
                <a:close/>
                <a:moveTo>
                  <a:pt x="2137" y="415"/>
                </a:moveTo>
                <a:lnTo>
                  <a:pt x="2137" y="415"/>
                </a:lnTo>
                <a:cubicBezTo>
                  <a:pt x="2144" y="415"/>
                  <a:pt x="2149" y="417"/>
                  <a:pt x="2152" y="422"/>
                </a:cubicBezTo>
                <a:cubicBezTo>
                  <a:pt x="2155" y="426"/>
                  <a:pt x="2156" y="433"/>
                  <a:pt x="2156" y="444"/>
                </a:cubicBezTo>
                <a:lnTo>
                  <a:pt x="2156" y="552"/>
                </a:lnTo>
                <a:cubicBezTo>
                  <a:pt x="2143" y="572"/>
                  <a:pt x="2127" y="582"/>
                  <a:pt x="2106" y="582"/>
                </a:cubicBezTo>
                <a:cubicBezTo>
                  <a:pt x="2091" y="582"/>
                  <a:pt x="2080" y="578"/>
                  <a:pt x="2072" y="570"/>
                </a:cubicBezTo>
                <a:cubicBezTo>
                  <a:pt x="2064" y="561"/>
                  <a:pt x="2060" y="550"/>
                  <a:pt x="2060" y="535"/>
                </a:cubicBezTo>
                <a:lnTo>
                  <a:pt x="2060" y="443"/>
                </a:lnTo>
                <a:cubicBezTo>
                  <a:pt x="2060" y="433"/>
                  <a:pt x="2062" y="425"/>
                  <a:pt x="2065" y="421"/>
                </a:cubicBezTo>
                <a:cubicBezTo>
                  <a:pt x="2067" y="417"/>
                  <a:pt x="2073" y="415"/>
                  <a:pt x="2081" y="415"/>
                </a:cubicBezTo>
                <a:lnTo>
                  <a:pt x="2081" y="410"/>
                </a:lnTo>
                <a:lnTo>
                  <a:pt x="2017" y="410"/>
                </a:lnTo>
                <a:lnTo>
                  <a:pt x="2017" y="415"/>
                </a:lnTo>
                <a:cubicBezTo>
                  <a:pt x="2025" y="415"/>
                  <a:pt x="2030" y="417"/>
                  <a:pt x="2033" y="421"/>
                </a:cubicBezTo>
                <a:cubicBezTo>
                  <a:pt x="2036" y="425"/>
                  <a:pt x="2037" y="433"/>
                  <a:pt x="2037" y="444"/>
                </a:cubicBezTo>
                <a:lnTo>
                  <a:pt x="2037" y="533"/>
                </a:lnTo>
                <a:cubicBezTo>
                  <a:pt x="2037" y="551"/>
                  <a:pt x="2042" y="566"/>
                  <a:pt x="2053" y="578"/>
                </a:cubicBezTo>
                <a:cubicBezTo>
                  <a:pt x="2064" y="589"/>
                  <a:pt x="2078" y="595"/>
                  <a:pt x="2097" y="595"/>
                </a:cubicBezTo>
                <a:cubicBezTo>
                  <a:pt x="2120" y="595"/>
                  <a:pt x="2139" y="585"/>
                  <a:pt x="2156" y="565"/>
                </a:cubicBezTo>
                <a:lnTo>
                  <a:pt x="2156" y="590"/>
                </a:lnTo>
                <a:lnTo>
                  <a:pt x="2200" y="590"/>
                </a:lnTo>
                <a:lnTo>
                  <a:pt x="2200" y="585"/>
                </a:lnTo>
                <a:cubicBezTo>
                  <a:pt x="2192" y="585"/>
                  <a:pt x="2187" y="583"/>
                  <a:pt x="2184" y="579"/>
                </a:cubicBezTo>
                <a:cubicBezTo>
                  <a:pt x="2181" y="574"/>
                  <a:pt x="2180" y="567"/>
                  <a:pt x="2180" y="556"/>
                </a:cubicBezTo>
                <a:lnTo>
                  <a:pt x="2180" y="444"/>
                </a:lnTo>
                <a:cubicBezTo>
                  <a:pt x="2180" y="433"/>
                  <a:pt x="2181" y="425"/>
                  <a:pt x="2184" y="421"/>
                </a:cubicBezTo>
                <a:cubicBezTo>
                  <a:pt x="2187" y="417"/>
                  <a:pt x="2192" y="415"/>
                  <a:pt x="2200" y="415"/>
                </a:cubicBezTo>
                <a:lnTo>
                  <a:pt x="2200" y="410"/>
                </a:lnTo>
                <a:lnTo>
                  <a:pt x="2137" y="410"/>
                </a:lnTo>
                <a:lnTo>
                  <a:pt x="2137" y="415"/>
                </a:lnTo>
                <a:lnTo>
                  <a:pt x="2137" y="415"/>
                </a:lnTo>
                <a:close/>
                <a:moveTo>
                  <a:pt x="1971" y="545"/>
                </a:moveTo>
                <a:lnTo>
                  <a:pt x="1971" y="545"/>
                </a:lnTo>
                <a:cubicBezTo>
                  <a:pt x="1971" y="531"/>
                  <a:pt x="1967" y="520"/>
                  <a:pt x="1957" y="512"/>
                </a:cubicBezTo>
                <a:cubicBezTo>
                  <a:pt x="1948" y="504"/>
                  <a:pt x="1936" y="500"/>
                  <a:pt x="1920" y="500"/>
                </a:cubicBezTo>
                <a:lnTo>
                  <a:pt x="1904" y="500"/>
                </a:lnTo>
                <a:lnTo>
                  <a:pt x="1904" y="553"/>
                </a:lnTo>
                <a:cubicBezTo>
                  <a:pt x="1904" y="565"/>
                  <a:pt x="1905" y="573"/>
                  <a:pt x="1907" y="577"/>
                </a:cubicBezTo>
                <a:cubicBezTo>
                  <a:pt x="1910" y="581"/>
                  <a:pt x="1915" y="583"/>
                  <a:pt x="1922" y="583"/>
                </a:cubicBezTo>
                <a:lnTo>
                  <a:pt x="1936" y="583"/>
                </a:lnTo>
                <a:cubicBezTo>
                  <a:pt x="1947" y="583"/>
                  <a:pt x="1955" y="580"/>
                  <a:pt x="1962" y="573"/>
                </a:cubicBezTo>
                <a:cubicBezTo>
                  <a:pt x="1968" y="566"/>
                  <a:pt x="1971" y="556"/>
                  <a:pt x="1971" y="545"/>
                </a:cubicBezTo>
                <a:lnTo>
                  <a:pt x="1971" y="545"/>
                </a:lnTo>
                <a:close/>
                <a:moveTo>
                  <a:pt x="1904" y="493"/>
                </a:moveTo>
                <a:lnTo>
                  <a:pt x="1904" y="493"/>
                </a:lnTo>
                <a:lnTo>
                  <a:pt x="1922" y="493"/>
                </a:lnTo>
                <a:cubicBezTo>
                  <a:pt x="1935" y="493"/>
                  <a:pt x="1945" y="490"/>
                  <a:pt x="1952" y="483"/>
                </a:cubicBezTo>
                <a:cubicBezTo>
                  <a:pt x="1960" y="476"/>
                  <a:pt x="1964" y="467"/>
                  <a:pt x="1964" y="455"/>
                </a:cubicBezTo>
                <a:cubicBezTo>
                  <a:pt x="1964" y="443"/>
                  <a:pt x="1960" y="434"/>
                  <a:pt x="1953" y="427"/>
                </a:cubicBezTo>
                <a:cubicBezTo>
                  <a:pt x="1945" y="420"/>
                  <a:pt x="1935" y="417"/>
                  <a:pt x="1921" y="417"/>
                </a:cubicBezTo>
                <a:lnTo>
                  <a:pt x="1904" y="417"/>
                </a:lnTo>
                <a:lnTo>
                  <a:pt x="1904" y="493"/>
                </a:lnTo>
                <a:lnTo>
                  <a:pt x="1904" y="493"/>
                </a:lnTo>
                <a:close/>
                <a:moveTo>
                  <a:pt x="1986" y="514"/>
                </a:moveTo>
                <a:lnTo>
                  <a:pt x="1986" y="514"/>
                </a:lnTo>
                <a:cubicBezTo>
                  <a:pt x="1994" y="523"/>
                  <a:pt x="1999" y="534"/>
                  <a:pt x="1999" y="546"/>
                </a:cubicBezTo>
                <a:cubicBezTo>
                  <a:pt x="1999" y="559"/>
                  <a:pt x="1993" y="570"/>
                  <a:pt x="1983" y="578"/>
                </a:cubicBezTo>
                <a:cubicBezTo>
                  <a:pt x="1972" y="586"/>
                  <a:pt x="1959" y="590"/>
                  <a:pt x="1942" y="590"/>
                </a:cubicBezTo>
                <a:lnTo>
                  <a:pt x="1860" y="590"/>
                </a:lnTo>
                <a:lnTo>
                  <a:pt x="1860" y="585"/>
                </a:lnTo>
                <a:cubicBezTo>
                  <a:pt x="1868" y="585"/>
                  <a:pt x="1873" y="583"/>
                  <a:pt x="1876" y="579"/>
                </a:cubicBezTo>
                <a:cubicBezTo>
                  <a:pt x="1879" y="575"/>
                  <a:pt x="1880" y="567"/>
                  <a:pt x="1880" y="556"/>
                </a:cubicBezTo>
                <a:lnTo>
                  <a:pt x="1880" y="444"/>
                </a:lnTo>
                <a:cubicBezTo>
                  <a:pt x="1880" y="433"/>
                  <a:pt x="1879" y="425"/>
                  <a:pt x="1876" y="421"/>
                </a:cubicBezTo>
                <a:cubicBezTo>
                  <a:pt x="1873" y="417"/>
                  <a:pt x="1868" y="415"/>
                  <a:pt x="1860" y="415"/>
                </a:cubicBezTo>
                <a:lnTo>
                  <a:pt x="1860" y="410"/>
                </a:lnTo>
                <a:lnTo>
                  <a:pt x="1927" y="410"/>
                </a:lnTo>
                <a:cubicBezTo>
                  <a:pt x="1946" y="410"/>
                  <a:pt x="1961" y="414"/>
                  <a:pt x="1972" y="422"/>
                </a:cubicBezTo>
                <a:cubicBezTo>
                  <a:pt x="1983" y="430"/>
                  <a:pt x="1988" y="440"/>
                  <a:pt x="1988" y="454"/>
                </a:cubicBezTo>
                <a:cubicBezTo>
                  <a:pt x="1988" y="473"/>
                  <a:pt x="1977" y="487"/>
                  <a:pt x="1953" y="495"/>
                </a:cubicBezTo>
                <a:lnTo>
                  <a:pt x="1953" y="495"/>
                </a:lnTo>
                <a:cubicBezTo>
                  <a:pt x="1966" y="498"/>
                  <a:pt x="1977" y="504"/>
                  <a:pt x="1986" y="514"/>
                </a:cubicBezTo>
                <a:lnTo>
                  <a:pt x="1986" y="514"/>
                </a:lnTo>
                <a:close/>
                <a:moveTo>
                  <a:pt x="1787" y="415"/>
                </a:moveTo>
                <a:lnTo>
                  <a:pt x="1787" y="415"/>
                </a:lnTo>
                <a:cubicBezTo>
                  <a:pt x="1795" y="415"/>
                  <a:pt x="1801" y="417"/>
                  <a:pt x="1804" y="421"/>
                </a:cubicBezTo>
                <a:cubicBezTo>
                  <a:pt x="1807" y="426"/>
                  <a:pt x="1809" y="434"/>
                  <a:pt x="1809" y="445"/>
                </a:cubicBezTo>
                <a:lnTo>
                  <a:pt x="1809" y="550"/>
                </a:lnTo>
                <a:lnTo>
                  <a:pt x="1698" y="410"/>
                </a:lnTo>
                <a:lnTo>
                  <a:pt x="1652" y="410"/>
                </a:lnTo>
                <a:lnTo>
                  <a:pt x="1652" y="415"/>
                </a:lnTo>
                <a:cubicBezTo>
                  <a:pt x="1662" y="416"/>
                  <a:pt x="1668" y="419"/>
                  <a:pt x="1672" y="424"/>
                </a:cubicBezTo>
                <a:cubicBezTo>
                  <a:pt x="1676" y="429"/>
                  <a:pt x="1678" y="437"/>
                  <a:pt x="1678" y="448"/>
                </a:cubicBezTo>
                <a:lnTo>
                  <a:pt x="1678" y="554"/>
                </a:lnTo>
                <a:cubicBezTo>
                  <a:pt x="1678" y="566"/>
                  <a:pt x="1677" y="574"/>
                  <a:pt x="1674" y="578"/>
                </a:cubicBezTo>
                <a:cubicBezTo>
                  <a:pt x="1671" y="583"/>
                  <a:pt x="1665" y="585"/>
                  <a:pt x="1657" y="585"/>
                </a:cubicBezTo>
                <a:lnTo>
                  <a:pt x="1657" y="590"/>
                </a:lnTo>
                <a:lnTo>
                  <a:pt x="1710" y="590"/>
                </a:lnTo>
                <a:lnTo>
                  <a:pt x="1710" y="585"/>
                </a:lnTo>
                <a:cubicBezTo>
                  <a:pt x="1702" y="585"/>
                  <a:pt x="1696" y="583"/>
                  <a:pt x="1692" y="579"/>
                </a:cubicBezTo>
                <a:cubicBezTo>
                  <a:pt x="1689" y="575"/>
                  <a:pt x="1687" y="569"/>
                  <a:pt x="1687" y="560"/>
                </a:cubicBezTo>
                <a:lnTo>
                  <a:pt x="1687" y="433"/>
                </a:lnTo>
                <a:lnTo>
                  <a:pt x="1812" y="590"/>
                </a:lnTo>
                <a:lnTo>
                  <a:pt x="1818" y="590"/>
                </a:lnTo>
                <a:lnTo>
                  <a:pt x="1818" y="443"/>
                </a:lnTo>
                <a:cubicBezTo>
                  <a:pt x="1818" y="433"/>
                  <a:pt x="1819" y="425"/>
                  <a:pt x="1823" y="421"/>
                </a:cubicBezTo>
                <a:cubicBezTo>
                  <a:pt x="1826" y="417"/>
                  <a:pt x="1832" y="415"/>
                  <a:pt x="1841" y="415"/>
                </a:cubicBezTo>
                <a:lnTo>
                  <a:pt x="1841" y="410"/>
                </a:lnTo>
                <a:lnTo>
                  <a:pt x="1787" y="410"/>
                </a:lnTo>
                <a:lnTo>
                  <a:pt x="1787" y="415"/>
                </a:lnTo>
                <a:lnTo>
                  <a:pt x="1787" y="415"/>
                </a:lnTo>
                <a:close/>
                <a:moveTo>
                  <a:pt x="1566" y="415"/>
                </a:moveTo>
                <a:lnTo>
                  <a:pt x="1566" y="415"/>
                </a:lnTo>
                <a:cubicBezTo>
                  <a:pt x="1574" y="415"/>
                  <a:pt x="1580" y="417"/>
                  <a:pt x="1582" y="421"/>
                </a:cubicBezTo>
                <a:cubicBezTo>
                  <a:pt x="1585" y="425"/>
                  <a:pt x="1586" y="433"/>
                  <a:pt x="1586" y="444"/>
                </a:cubicBezTo>
                <a:lnTo>
                  <a:pt x="1586" y="556"/>
                </a:lnTo>
                <a:cubicBezTo>
                  <a:pt x="1586" y="567"/>
                  <a:pt x="1585" y="575"/>
                  <a:pt x="1582" y="579"/>
                </a:cubicBezTo>
                <a:cubicBezTo>
                  <a:pt x="1579" y="583"/>
                  <a:pt x="1574" y="585"/>
                  <a:pt x="1566" y="585"/>
                </a:cubicBezTo>
                <a:lnTo>
                  <a:pt x="1566" y="590"/>
                </a:lnTo>
                <a:lnTo>
                  <a:pt x="1630" y="590"/>
                </a:lnTo>
                <a:lnTo>
                  <a:pt x="1630" y="585"/>
                </a:lnTo>
                <a:cubicBezTo>
                  <a:pt x="1622" y="585"/>
                  <a:pt x="1617" y="583"/>
                  <a:pt x="1614" y="579"/>
                </a:cubicBezTo>
                <a:cubicBezTo>
                  <a:pt x="1611" y="575"/>
                  <a:pt x="1610" y="567"/>
                  <a:pt x="1610" y="556"/>
                </a:cubicBezTo>
                <a:lnTo>
                  <a:pt x="1610" y="444"/>
                </a:lnTo>
                <a:cubicBezTo>
                  <a:pt x="1610" y="433"/>
                  <a:pt x="1611" y="425"/>
                  <a:pt x="1614" y="421"/>
                </a:cubicBezTo>
                <a:cubicBezTo>
                  <a:pt x="1617" y="417"/>
                  <a:pt x="1622" y="415"/>
                  <a:pt x="1630" y="415"/>
                </a:cubicBezTo>
                <a:lnTo>
                  <a:pt x="1630" y="410"/>
                </a:lnTo>
                <a:lnTo>
                  <a:pt x="1566" y="410"/>
                </a:lnTo>
                <a:lnTo>
                  <a:pt x="1566" y="415"/>
                </a:lnTo>
                <a:lnTo>
                  <a:pt x="1566" y="415"/>
                </a:lnTo>
                <a:close/>
                <a:moveTo>
                  <a:pt x="1516" y="503"/>
                </a:moveTo>
                <a:lnTo>
                  <a:pt x="1516" y="503"/>
                </a:lnTo>
                <a:cubicBezTo>
                  <a:pt x="1516" y="477"/>
                  <a:pt x="1509" y="456"/>
                  <a:pt x="1495" y="440"/>
                </a:cubicBezTo>
                <a:cubicBezTo>
                  <a:pt x="1482" y="425"/>
                  <a:pt x="1463" y="417"/>
                  <a:pt x="1439" y="417"/>
                </a:cubicBezTo>
                <a:lnTo>
                  <a:pt x="1405" y="417"/>
                </a:lnTo>
                <a:lnTo>
                  <a:pt x="1405" y="550"/>
                </a:lnTo>
                <a:cubicBezTo>
                  <a:pt x="1405" y="563"/>
                  <a:pt x="1406" y="572"/>
                  <a:pt x="1409" y="576"/>
                </a:cubicBezTo>
                <a:cubicBezTo>
                  <a:pt x="1412" y="581"/>
                  <a:pt x="1418" y="583"/>
                  <a:pt x="1428" y="583"/>
                </a:cubicBezTo>
                <a:lnTo>
                  <a:pt x="1446" y="583"/>
                </a:lnTo>
                <a:cubicBezTo>
                  <a:pt x="1467" y="583"/>
                  <a:pt x="1485" y="576"/>
                  <a:pt x="1497" y="562"/>
                </a:cubicBezTo>
                <a:cubicBezTo>
                  <a:pt x="1509" y="548"/>
                  <a:pt x="1516" y="528"/>
                  <a:pt x="1516" y="503"/>
                </a:cubicBezTo>
                <a:lnTo>
                  <a:pt x="1516" y="503"/>
                </a:lnTo>
                <a:close/>
                <a:moveTo>
                  <a:pt x="1516" y="436"/>
                </a:moveTo>
                <a:lnTo>
                  <a:pt x="1516" y="436"/>
                </a:lnTo>
                <a:cubicBezTo>
                  <a:pt x="1534" y="454"/>
                  <a:pt x="1543" y="476"/>
                  <a:pt x="1543" y="503"/>
                </a:cubicBezTo>
                <a:cubicBezTo>
                  <a:pt x="1543" y="530"/>
                  <a:pt x="1534" y="551"/>
                  <a:pt x="1517" y="567"/>
                </a:cubicBezTo>
                <a:cubicBezTo>
                  <a:pt x="1500" y="582"/>
                  <a:pt x="1476" y="590"/>
                  <a:pt x="1446" y="590"/>
                </a:cubicBezTo>
                <a:lnTo>
                  <a:pt x="1361" y="590"/>
                </a:lnTo>
                <a:lnTo>
                  <a:pt x="1361" y="585"/>
                </a:lnTo>
                <a:cubicBezTo>
                  <a:pt x="1369" y="585"/>
                  <a:pt x="1374" y="583"/>
                  <a:pt x="1377" y="579"/>
                </a:cubicBezTo>
                <a:cubicBezTo>
                  <a:pt x="1380" y="574"/>
                  <a:pt x="1382" y="567"/>
                  <a:pt x="1382" y="556"/>
                </a:cubicBezTo>
                <a:lnTo>
                  <a:pt x="1382" y="444"/>
                </a:lnTo>
                <a:cubicBezTo>
                  <a:pt x="1382" y="433"/>
                  <a:pt x="1380" y="425"/>
                  <a:pt x="1377" y="421"/>
                </a:cubicBezTo>
                <a:cubicBezTo>
                  <a:pt x="1374" y="417"/>
                  <a:pt x="1369" y="415"/>
                  <a:pt x="1361" y="415"/>
                </a:cubicBezTo>
                <a:lnTo>
                  <a:pt x="1361" y="410"/>
                </a:lnTo>
                <a:lnTo>
                  <a:pt x="1443" y="410"/>
                </a:lnTo>
                <a:cubicBezTo>
                  <a:pt x="1473" y="410"/>
                  <a:pt x="1498" y="418"/>
                  <a:pt x="1516" y="436"/>
                </a:cubicBezTo>
                <a:lnTo>
                  <a:pt x="1516" y="436"/>
                </a:lnTo>
                <a:close/>
                <a:moveTo>
                  <a:pt x="1322" y="573"/>
                </a:moveTo>
                <a:lnTo>
                  <a:pt x="1322" y="573"/>
                </a:lnTo>
                <a:cubicBezTo>
                  <a:pt x="1319" y="576"/>
                  <a:pt x="1316" y="578"/>
                  <a:pt x="1311" y="580"/>
                </a:cubicBezTo>
                <a:cubicBezTo>
                  <a:pt x="1307" y="581"/>
                  <a:pt x="1300" y="582"/>
                  <a:pt x="1289" y="582"/>
                </a:cubicBezTo>
                <a:lnTo>
                  <a:pt x="1258" y="582"/>
                </a:lnTo>
                <a:cubicBezTo>
                  <a:pt x="1253" y="582"/>
                  <a:pt x="1250" y="581"/>
                  <a:pt x="1248" y="579"/>
                </a:cubicBezTo>
                <a:cubicBezTo>
                  <a:pt x="1246" y="577"/>
                  <a:pt x="1245" y="574"/>
                  <a:pt x="1245" y="569"/>
                </a:cubicBezTo>
                <a:lnTo>
                  <a:pt x="1245" y="505"/>
                </a:lnTo>
                <a:lnTo>
                  <a:pt x="1289" y="505"/>
                </a:lnTo>
                <a:cubicBezTo>
                  <a:pt x="1298" y="505"/>
                  <a:pt x="1304" y="506"/>
                  <a:pt x="1306" y="507"/>
                </a:cubicBezTo>
                <a:cubicBezTo>
                  <a:pt x="1309" y="509"/>
                  <a:pt x="1311" y="514"/>
                  <a:pt x="1313" y="522"/>
                </a:cubicBezTo>
                <a:lnTo>
                  <a:pt x="1319" y="522"/>
                </a:lnTo>
                <a:lnTo>
                  <a:pt x="1319" y="478"/>
                </a:lnTo>
                <a:lnTo>
                  <a:pt x="1313" y="478"/>
                </a:lnTo>
                <a:cubicBezTo>
                  <a:pt x="1312" y="485"/>
                  <a:pt x="1310" y="490"/>
                  <a:pt x="1308" y="492"/>
                </a:cubicBezTo>
                <a:cubicBezTo>
                  <a:pt x="1305" y="495"/>
                  <a:pt x="1301" y="496"/>
                  <a:pt x="1294" y="496"/>
                </a:cubicBezTo>
                <a:lnTo>
                  <a:pt x="1245" y="496"/>
                </a:lnTo>
                <a:lnTo>
                  <a:pt x="1245" y="418"/>
                </a:lnTo>
                <a:lnTo>
                  <a:pt x="1296" y="418"/>
                </a:lnTo>
                <a:cubicBezTo>
                  <a:pt x="1307" y="418"/>
                  <a:pt x="1314" y="420"/>
                  <a:pt x="1318" y="423"/>
                </a:cubicBezTo>
                <a:cubicBezTo>
                  <a:pt x="1321" y="426"/>
                  <a:pt x="1324" y="431"/>
                  <a:pt x="1325" y="440"/>
                </a:cubicBezTo>
                <a:lnTo>
                  <a:pt x="1329" y="440"/>
                </a:lnTo>
                <a:lnTo>
                  <a:pt x="1329" y="410"/>
                </a:lnTo>
                <a:lnTo>
                  <a:pt x="1201" y="410"/>
                </a:lnTo>
                <a:lnTo>
                  <a:pt x="1201" y="415"/>
                </a:lnTo>
                <a:cubicBezTo>
                  <a:pt x="1209" y="415"/>
                  <a:pt x="1214" y="417"/>
                  <a:pt x="1217" y="421"/>
                </a:cubicBezTo>
                <a:cubicBezTo>
                  <a:pt x="1220" y="425"/>
                  <a:pt x="1221" y="433"/>
                  <a:pt x="1221" y="444"/>
                </a:cubicBezTo>
                <a:lnTo>
                  <a:pt x="1221" y="557"/>
                </a:lnTo>
                <a:cubicBezTo>
                  <a:pt x="1221" y="567"/>
                  <a:pt x="1220" y="575"/>
                  <a:pt x="1217" y="579"/>
                </a:cubicBezTo>
                <a:cubicBezTo>
                  <a:pt x="1214" y="583"/>
                  <a:pt x="1209" y="585"/>
                  <a:pt x="1201" y="585"/>
                </a:cubicBezTo>
                <a:lnTo>
                  <a:pt x="1201" y="590"/>
                </a:lnTo>
                <a:lnTo>
                  <a:pt x="1329" y="590"/>
                </a:lnTo>
                <a:lnTo>
                  <a:pt x="1337" y="557"/>
                </a:lnTo>
                <a:lnTo>
                  <a:pt x="1332" y="557"/>
                </a:lnTo>
                <a:cubicBezTo>
                  <a:pt x="1328" y="564"/>
                  <a:pt x="1325" y="569"/>
                  <a:pt x="1322" y="573"/>
                </a:cubicBezTo>
                <a:lnTo>
                  <a:pt x="1322" y="573"/>
                </a:lnTo>
                <a:close/>
                <a:moveTo>
                  <a:pt x="1143" y="399"/>
                </a:moveTo>
                <a:lnTo>
                  <a:pt x="1143" y="399"/>
                </a:lnTo>
                <a:cubicBezTo>
                  <a:pt x="1135" y="396"/>
                  <a:pt x="1128" y="395"/>
                  <a:pt x="1122" y="395"/>
                </a:cubicBezTo>
                <a:cubicBezTo>
                  <a:pt x="1109" y="395"/>
                  <a:pt x="1098" y="399"/>
                  <a:pt x="1089" y="406"/>
                </a:cubicBezTo>
                <a:cubicBezTo>
                  <a:pt x="1080" y="414"/>
                  <a:pt x="1074" y="428"/>
                  <a:pt x="1070" y="448"/>
                </a:cubicBezTo>
                <a:lnTo>
                  <a:pt x="1062" y="487"/>
                </a:lnTo>
                <a:lnTo>
                  <a:pt x="1040" y="487"/>
                </a:lnTo>
                <a:lnTo>
                  <a:pt x="1039" y="495"/>
                </a:lnTo>
                <a:lnTo>
                  <a:pt x="1061" y="495"/>
                </a:lnTo>
                <a:lnTo>
                  <a:pt x="1041" y="602"/>
                </a:lnTo>
                <a:cubicBezTo>
                  <a:pt x="1036" y="631"/>
                  <a:pt x="1029" y="650"/>
                  <a:pt x="1021" y="658"/>
                </a:cubicBezTo>
                <a:cubicBezTo>
                  <a:pt x="1012" y="667"/>
                  <a:pt x="1003" y="671"/>
                  <a:pt x="992" y="671"/>
                </a:cubicBezTo>
                <a:cubicBezTo>
                  <a:pt x="977" y="671"/>
                  <a:pt x="968" y="663"/>
                  <a:pt x="965" y="647"/>
                </a:cubicBezTo>
                <a:lnTo>
                  <a:pt x="959" y="647"/>
                </a:lnTo>
                <a:lnTo>
                  <a:pt x="955" y="669"/>
                </a:lnTo>
                <a:cubicBezTo>
                  <a:pt x="963" y="674"/>
                  <a:pt x="975" y="677"/>
                  <a:pt x="991" y="677"/>
                </a:cubicBezTo>
                <a:cubicBezTo>
                  <a:pt x="1002" y="677"/>
                  <a:pt x="1013" y="674"/>
                  <a:pt x="1022" y="668"/>
                </a:cubicBezTo>
                <a:cubicBezTo>
                  <a:pt x="1032" y="661"/>
                  <a:pt x="1040" y="653"/>
                  <a:pt x="1046" y="641"/>
                </a:cubicBezTo>
                <a:cubicBezTo>
                  <a:pt x="1051" y="630"/>
                  <a:pt x="1056" y="612"/>
                  <a:pt x="1061" y="587"/>
                </a:cubicBezTo>
                <a:lnTo>
                  <a:pt x="1078" y="495"/>
                </a:lnTo>
                <a:lnTo>
                  <a:pt x="1099" y="495"/>
                </a:lnTo>
                <a:lnTo>
                  <a:pt x="1100" y="487"/>
                </a:lnTo>
                <a:lnTo>
                  <a:pt x="1078" y="487"/>
                </a:lnTo>
                <a:lnTo>
                  <a:pt x="1088" y="440"/>
                </a:lnTo>
                <a:cubicBezTo>
                  <a:pt x="1093" y="414"/>
                  <a:pt x="1103" y="401"/>
                  <a:pt x="1118" y="401"/>
                </a:cubicBezTo>
                <a:cubicBezTo>
                  <a:pt x="1130" y="401"/>
                  <a:pt x="1137" y="409"/>
                  <a:pt x="1138" y="424"/>
                </a:cubicBezTo>
                <a:lnTo>
                  <a:pt x="1144" y="424"/>
                </a:lnTo>
                <a:lnTo>
                  <a:pt x="1150" y="395"/>
                </a:lnTo>
                <a:lnTo>
                  <a:pt x="1144" y="395"/>
                </a:lnTo>
                <a:lnTo>
                  <a:pt x="1143" y="399"/>
                </a:lnTo>
                <a:lnTo>
                  <a:pt x="1143" y="399"/>
                </a:lnTo>
                <a:close/>
                <a:moveTo>
                  <a:pt x="968" y="585"/>
                </a:moveTo>
                <a:lnTo>
                  <a:pt x="968" y="585"/>
                </a:lnTo>
                <a:cubicBezTo>
                  <a:pt x="978" y="585"/>
                  <a:pt x="987" y="578"/>
                  <a:pt x="995" y="566"/>
                </a:cubicBezTo>
                <a:cubicBezTo>
                  <a:pt x="1002" y="553"/>
                  <a:pt x="1006" y="538"/>
                  <a:pt x="1006" y="520"/>
                </a:cubicBezTo>
                <a:cubicBezTo>
                  <a:pt x="1006" y="512"/>
                  <a:pt x="1004" y="506"/>
                  <a:pt x="1000" y="500"/>
                </a:cubicBezTo>
                <a:cubicBezTo>
                  <a:pt x="996" y="495"/>
                  <a:pt x="991" y="492"/>
                  <a:pt x="985" y="492"/>
                </a:cubicBezTo>
                <a:cubicBezTo>
                  <a:pt x="975" y="492"/>
                  <a:pt x="967" y="499"/>
                  <a:pt x="959" y="511"/>
                </a:cubicBezTo>
                <a:cubicBezTo>
                  <a:pt x="951" y="524"/>
                  <a:pt x="948" y="539"/>
                  <a:pt x="948" y="556"/>
                </a:cubicBezTo>
                <a:cubicBezTo>
                  <a:pt x="948" y="565"/>
                  <a:pt x="949" y="572"/>
                  <a:pt x="953" y="577"/>
                </a:cubicBezTo>
                <a:cubicBezTo>
                  <a:pt x="957" y="582"/>
                  <a:pt x="962" y="585"/>
                  <a:pt x="968" y="585"/>
                </a:cubicBezTo>
                <a:lnTo>
                  <a:pt x="968" y="585"/>
                </a:lnTo>
                <a:close/>
                <a:moveTo>
                  <a:pt x="962" y="594"/>
                </a:moveTo>
                <a:lnTo>
                  <a:pt x="962" y="594"/>
                </a:lnTo>
                <a:cubicBezTo>
                  <a:pt x="952" y="594"/>
                  <a:pt x="944" y="590"/>
                  <a:pt x="938" y="584"/>
                </a:cubicBezTo>
                <a:cubicBezTo>
                  <a:pt x="932" y="577"/>
                  <a:pt x="929" y="568"/>
                  <a:pt x="929" y="557"/>
                </a:cubicBezTo>
                <a:cubicBezTo>
                  <a:pt x="929" y="539"/>
                  <a:pt x="936" y="522"/>
                  <a:pt x="949" y="506"/>
                </a:cubicBezTo>
                <a:cubicBezTo>
                  <a:pt x="963" y="491"/>
                  <a:pt x="977" y="483"/>
                  <a:pt x="993" y="483"/>
                </a:cubicBezTo>
                <a:cubicBezTo>
                  <a:pt x="1001" y="483"/>
                  <a:pt x="1009" y="487"/>
                  <a:pt x="1015" y="494"/>
                </a:cubicBezTo>
                <a:cubicBezTo>
                  <a:pt x="1021" y="501"/>
                  <a:pt x="1024" y="509"/>
                  <a:pt x="1024" y="519"/>
                </a:cubicBezTo>
                <a:cubicBezTo>
                  <a:pt x="1024" y="535"/>
                  <a:pt x="1018" y="552"/>
                  <a:pt x="1006" y="569"/>
                </a:cubicBezTo>
                <a:cubicBezTo>
                  <a:pt x="993" y="586"/>
                  <a:pt x="979" y="594"/>
                  <a:pt x="962" y="594"/>
                </a:cubicBezTo>
                <a:lnTo>
                  <a:pt x="962" y="594"/>
                </a:lnTo>
                <a:close/>
                <a:moveTo>
                  <a:pt x="3090" y="164"/>
                </a:moveTo>
                <a:lnTo>
                  <a:pt x="3090" y="164"/>
                </a:lnTo>
                <a:lnTo>
                  <a:pt x="3090" y="169"/>
                </a:lnTo>
                <a:cubicBezTo>
                  <a:pt x="3097" y="169"/>
                  <a:pt x="3101" y="172"/>
                  <a:pt x="3101" y="179"/>
                </a:cubicBezTo>
                <a:cubicBezTo>
                  <a:pt x="3101" y="184"/>
                  <a:pt x="3099" y="189"/>
                  <a:pt x="3095" y="196"/>
                </a:cubicBezTo>
                <a:lnTo>
                  <a:pt x="3067" y="241"/>
                </a:lnTo>
                <a:lnTo>
                  <a:pt x="3032" y="187"/>
                </a:lnTo>
                <a:cubicBezTo>
                  <a:pt x="3030" y="183"/>
                  <a:pt x="3028" y="180"/>
                  <a:pt x="3028" y="177"/>
                </a:cubicBezTo>
                <a:cubicBezTo>
                  <a:pt x="3028" y="172"/>
                  <a:pt x="3035" y="169"/>
                  <a:pt x="3047" y="169"/>
                </a:cubicBezTo>
                <a:lnTo>
                  <a:pt x="3047" y="164"/>
                </a:lnTo>
                <a:lnTo>
                  <a:pt x="2978" y="164"/>
                </a:lnTo>
                <a:lnTo>
                  <a:pt x="2978" y="169"/>
                </a:lnTo>
                <a:cubicBezTo>
                  <a:pt x="2984" y="169"/>
                  <a:pt x="2990" y="171"/>
                  <a:pt x="2994" y="174"/>
                </a:cubicBezTo>
                <a:cubicBezTo>
                  <a:pt x="2998" y="177"/>
                  <a:pt x="3003" y="183"/>
                  <a:pt x="3009" y="193"/>
                </a:cubicBezTo>
                <a:lnTo>
                  <a:pt x="3047" y="253"/>
                </a:lnTo>
                <a:lnTo>
                  <a:pt x="3047" y="310"/>
                </a:lnTo>
                <a:cubicBezTo>
                  <a:pt x="3047" y="321"/>
                  <a:pt x="3045" y="328"/>
                  <a:pt x="3042" y="332"/>
                </a:cubicBezTo>
                <a:cubicBezTo>
                  <a:pt x="3040" y="337"/>
                  <a:pt x="3034" y="339"/>
                  <a:pt x="3025" y="339"/>
                </a:cubicBezTo>
                <a:lnTo>
                  <a:pt x="3025" y="344"/>
                </a:lnTo>
                <a:lnTo>
                  <a:pt x="3090" y="344"/>
                </a:lnTo>
                <a:lnTo>
                  <a:pt x="3090" y="339"/>
                </a:lnTo>
                <a:cubicBezTo>
                  <a:pt x="3082" y="339"/>
                  <a:pt x="3077" y="337"/>
                  <a:pt x="3074" y="333"/>
                </a:cubicBezTo>
                <a:cubicBezTo>
                  <a:pt x="3071" y="329"/>
                  <a:pt x="3070" y="321"/>
                  <a:pt x="3070" y="310"/>
                </a:cubicBezTo>
                <a:lnTo>
                  <a:pt x="3070" y="253"/>
                </a:lnTo>
                <a:lnTo>
                  <a:pt x="3110" y="189"/>
                </a:lnTo>
                <a:cubicBezTo>
                  <a:pt x="3115" y="181"/>
                  <a:pt x="3119" y="176"/>
                  <a:pt x="3123" y="173"/>
                </a:cubicBezTo>
                <a:cubicBezTo>
                  <a:pt x="3127" y="171"/>
                  <a:pt x="3132" y="169"/>
                  <a:pt x="3138" y="169"/>
                </a:cubicBezTo>
                <a:lnTo>
                  <a:pt x="3138" y="164"/>
                </a:lnTo>
                <a:lnTo>
                  <a:pt x="3090" y="164"/>
                </a:lnTo>
                <a:lnTo>
                  <a:pt x="3090" y="164"/>
                </a:lnTo>
                <a:close/>
                <a:moveTo>
                  <a:pt x="2927" y="164"/>
                </a:moveTo>
                <a:lnTo>
                  <a:pt x="2927" y="164"/>
                </a:lnTo>
                <a:lnTo>
                  <a:pt x="2834" y="164"/>
                </a:lnTo>
                <a:cubicBezTo>
                  <a:pt x="2821" y="164"/>
                  <a:pt x="2813" y="161"/>
                  <a:pt x="2808" y="157"/>
                </a:cubicBezTo>
                <a:lnTo>
                  <a:pt x="2803" y="157"/>
                </a:lnTo>
                <a:lnTo>
                  <a:pt x="2803" y="198"/>
                </a:lnTo>
                <a:lnTo>
                  <a:pt x="2808" y="198"/>
                </a:lnTo>
                <a:cubicBezTo>
                  <a:pt x="2809" y="189"/>
                  <a:pt x="2812" y="182"/>
                  <a:pt x="2817" y="178"/>
                </a:cubicBezTo>
                <a:cubicBezTo>
                  <a:pt x="2823" y="174"/>
                  <a:pt x="2832" y="172"/>
                  <a:pt x="2844" y="172"/>
                </a:cubicBezTo>
                <a:lnTo>
                  <a:pt x="2870" y="172"/>
                </a:lnTo>
                <a:lnTo>
                  <a:pt x="2870" y="310"/>
                </a:lnTo>
                <a:cubicBezTo>
                  <a:pt x="2870" y="321"/>
                  <a:pt x="2868" y="328"/>
                  <a:pt x="2866" y="332"/>
                </a:cubicBezTo>
                <a:cubicBezTo>
                  <a:pt x="2863" y="337"/>
                  <a:pt x="2857" y="339"/>
                  <a:pt x="2850" y="339"/>
                </a:cubicBezTo>
                <a:lnTo>
                  <a:pt x="2850" y="344"/>
                </a:lnTo>
                <a:lnTo>
                  <a:pt x="2912" y="344"/>
                </a:lnTo>
                <a:lnTo>
                  <a:pt x="2912" y="339"/>
                </a:lnTo>
                <a:cubicBezTo>
                  <a:pt x="2905" y="339"/>
                  <a:pt x="2900" y="337"/>
                  <a:pt x="2897" y="333"/>
                </a:cubicBezTo>
                <a:cubicBezTo>
                  <a:pt x="2894" y="329"/>
                  <a:pt x="2893" y="322"/>
                  <a:pt x="2893" y="311"/>
                </a:cubicBezTo>
                <a:lnTo>
                  <a:pt x="2893" y="172"/>
                </a:lnTo>
                <a:lnTo>
                  <a:pt x="2920" y="172"/>
                </a:lnTo>
                <a:cubicBezTo>
                  <a:pt x="2931" y="172"/>
                  <a:pt x="2940" y="174"/>
                  <a:pt x="2946" y="178"/>
                </a:cubicBezTo>
                <a:cubicBezTo>
                  <a:pt x="2951" y="181"/>
                  <a:pt x="2955" y="188"/>
                  <a:pt x="2957" y="198"/>
                </a:cubicBezTo>
                <a:lnTo>
                  <a:pt x="2961" y="198"/>
                </a:lnTo>
                <a:lnTo>
                  <a:pt x="2961" y="157"/>
                </a:lnTo>
                <a:lnTo>
                  <a:pt x="2955" y="157"/>
                </a:lnTo>
                <a:cubicBezTo>
                  <a:pt x="2950" y="161"/>
                  <a:pt x="2941" y="164"/>
                  <a:pt x="2927" y="164"/>
                </a:cubicBezTo>
                <a:lnTo>
                  <a:pt x="2927" y="164"/>
                </a:lnTo>
                <a:close/>
                <a:moveTo>
                  <a:pt x="2716" y="169"/>
                </a:moveTo>
                <a:lnTo>
                  <a:pt x="2716" y="169"/>
                </a:lnTo>
                <a:cubicBezTo>
                  <a:pt x="2724" y="169"/>
                  <a:pt x="2729" y="171"/>
                  <a:pt x="2732" y="175"/>
                </a:cubicBezTo>
                <a:cubicBezTo>
                  <a:pt x="2734" y="179"/>
                  <a:pt x="2736" y="186"/>
                  <a:pt x="2736" y="198"/>
                </a:cubicBezTo>
                <a:lnTo>
                  <a:pt x="2736" y="310"/>
                </a:lnTo>
                <a:cubicBezTo>
                  <a:pt x="2736" y="321"/>
                  <a:pt x="2734" y="329"/>
                  <a:pt x="2732" y="333"/>
                </a:cubicBezTo>
                <a:cubicBezTo>
                  <a:pt x="2729" y="337"/>
                  <a:pt x="2724" y="339"/>
                  <a:pt x="2716" y="339"/>
                </a:cubicBezTo>
                <a:lnTo>
                  <a:pt x="2716" y="344"/>
                </a:lnTo>
                <a:lnTo>
                  <a:pt x="2779" y="344"/>
                </a:lnTo>
                <a:lnTo>
                  <a:pt x="2779" y="339"/>
                </a:lnTo>
                <a:cubicBezTo>
                  <a:pt x="2772" y="339"/>
                  <a:pt x="2767" y="337"/>
                  <a:pt x="2764" y="333"/>
                </a:cubicBezTo>
                <a:cubicBezTo>
                  <a:pt x="2761" y="329"/>
                  <a:pt x="2759" y="321"/>
                  <a:pt x="2759" y="310"/>
                </a:cubicBezTo>
                <a:lnTo>
                  <a:pt x="2759" y="198"/>
                </a:lnTo>
                <a:cubicBezTo>
                  <a:pt x="2759" y="187"/>
                  <a:pt x="2761" y="179"/>
                  <a:pt x="2764" y="175"/>
                </a:cubicBezTo>
                <a:cubicBezTo>
                  <a:pt x="2767" y="171"/>
                  <a:pt x="2772" y="169"/>
                  <a:pt x="2779" y="169"/>
                </a:cubicBezTo>
                <a:lnTo>
                  <a:pt x="2779" y="164"/>
                </a:lnTo>
                <a:lnTo>
                  <a:pt x="2716" y="164"/>
                </a:lnTo>
                <a:lnTo>
                  <a:pt x="2716" y="169"/>
                </a:lnTo>
                <a:lnTo>
                  <a:pt x="2716" y="169"/>
                </a:lnTo>
                <a:close/>
                <a:moveTo>
                  <a:pt x="2595" y="339"/>
                </a:moveTo>
                <a:lnTo>
                  <a:pt x="2595" y="339"/>
                </a:lnTo>
                <a:cubicBezTo>
                  <a:pt x="2597" y="339"/>
                  <a:pt x="2600" y="340"/>
                  <a:pt x="2605" y="342"/>
                </a:cubicBezTo>
                <a:cubicBezTo>
                  <a:pt x="2618" y="346"/>
                  <a:pt x="2628" y="349"/>
                  <a:pt x="2636" y="349"/>
                </a:cubicBezTo>
                <a:cubicBezTo>
                  <a:pt x="2650" y="349"/>
                  <a:pt x="2662" y="344"/>
                  <a:pt x="2672" y="334"/>
                </a:cubicBezTo>
                <a:cubicBezTo>
                  <a:pt x="2681" y="323"/>
                  <a:pt x="2686" y="311"/>
                  <a:pt x="2686" y="297"/>
                </a:cubicBezTo>
                <a:cubicBezTo>
                  <a:pt x="2686" y="286"/>
                  <a:pt x="2683" y="276"/>
                  <a:pt x="2677" y="268"/>
                </a:cubicBezTo>
                <a:cubicBezTo>
                  <a:pt x="2670" y="259"/>
                  <a:pt x="2658" y="249"/>
                  <a:pt x="2639" y="238"/>
                </a:cubicBezTo>
                <a:cubicBezTo>
                  <a:pt x="2623" y="228"/>
                  <a:pt x="2612" y="220"/>
                  <a:pt x="2608" y="214"/>
                </a:cubicBezTo>
                <a:cubicBezTo>
                  <a:pt x="2603" y="208"/>
                  <a:pt x="2600" y="201"/>
                  <a:pt x="2600" y="193"/>
                </a:cubicBezTo>
                <a:cubicBezTo>
                  <a:pt x="2600" y="185"/>
                  <a:pt x="2603" y="178"/>
                  <a:pt x="2609" y="173"/>
                </a:cubicBezTo>
                <a:cubicBezTo>
                  <a:pt x="2615" y="168"/>
                  <a:pt x="2623" y="166"/>
                  <a:pt x="2632" y="166"/>
                </a:cubicBezTo>
                <a:cubicBezTo>
                  <a:pt x="2643" y="166"/>
                  <a:pt x="2652" y="169"/>
                  <a:pt x="2659" y="176"/>
                </a:cubicBezTo>
                <a:cubicBezTo>
                  <a:pt x="2666" y="182"/>
                  <a:pt x="2670" y="192"/>
                  <a:pt x="2671" y="203"/>
                </a:cubicBezTo>
                <a:lnTo>
                  <a:pt x="2677" y="203"/>
                </a:lnTo>
                <a:lnTo>
                  <a:pt x="2677" y="161"/>
                </a:lnTo>
                <a:lnTo>
                  <a:pt x="2672" y="161"/>
                </a:lnTo>
                <a:cubicBezTo>
                  <a:pt x="2671" y="163"/>
                  <a:pt x="2670" y="164"/>
                  <a:pt x="2670" y="165"/>
                </a:cubicBezTo>
                <a:cubicBezTo>
                  <a:pt x="2669" y="166"/>
                  <a:pt x="2669" y="166"/>
                  <a:pt x="2667" y="166"/>
                </a:cubicBezTo>
                <a:cubicBezTo>
                  <a:pt x="2665" y="166"/>
                  <a:pt x="2662" y="165"/>
                  <a:pt x="2658" y="164"/>
                </a:cubicBezTo>
                <a:cubicBezTo>
                  <a:pt x="2649" y="161"/>
                  <a:pt x="2640" y="159"/>
                  <a:pt x="2632" y="159"/>
                </a:cubicBezTo>
                <a:cubicBezTo>
                  <a:pt x="2618" y="159"/>
                  <a:pt x="2607" y="163"/>
                  <a:pt x="2598" y="172"/>
                </a:cubicBezTo>
                <a:cubicBezTo>
                  <a:pt x="2589" y="181"/>
                  <a:pt x="2584" y="192"/>
                  <a:pt x="2584" y="206"/>
                </a:cubicBezTo>
                <a:cubicBezTo>
                  <a:pt x="2584" y="213"/>
                  <a:pt x="2585" y="220"/>
                  <a:pt x="2588" y="226"/>
                </a:cubicBezTo>
                <a:cubicBezTo>
                  <a:pt x="2590" y="232"/>
                  <a:pt x="2593" y="237"/>
                  <a:pt x="2598" y="242"/>
                </a:cubicBezTo>
                <a:cubicBezTo>
                  <a:pt x="2603" y="247"/>
                  <a:pt x="2612" y="254"/>
                  <a:pt x="2626" y="263"/>
                </a:cubicBezTo>
                <a:cubicBezTo>
                  <a:pt x="2642" y="273"/>
                  <a:pt x="2654" y="282"/>
                  <a:pt x="2659" y="289"/>
                </a:cubicBezTo>
                <a:cubicBezTo>
                  <a:pt x="2664" y="295"/>
                  <a:pt x="2667" y="302"/>
                  <a:pt x="2667" y="309"/>
                </a:cubicBezTo>
                <a:cubicBezTo>
                  <a:pt x="2667" y="319"/>
                  <a:pt x="2664" y="327"/>
                  <a:pt x="2657" y="333"/>
                </a:cubicBezTo>
                <a:cubicBezTo>
                  <a:pt x="2651" y="339"/>
                  <a:pt x="2642" y="342"/>
                  <a:pt x="2631" y="342"/>
                </a:cubicBezTo>
                <a:cubicBezTo>
                  <a:pt x="2620" y="342"/>
                  <a:pt x="2610" y="338"/>
                  <a:pt x="2602" y="330"/>
                </a:cubicBezTo>
                <a:cubicBezTo>
                  <a:pt x="2593" y="321"/>
                  <a:pt x="2589" y="311"/>
                  <a:pt x="2589" y="297"/>
                </a:cubicBezTo>
                <a:lnTo>
                  <a:pt x="2583" y="297"/>
                </a:lnTo>
                <a:lnTo>
                  <a:pt x="2583" y="346"/>
                </a:lnTo>
                <a:lnTo>
                  <a:pt x="2589" y="346"/>
                </a:lnTo>
                <a:cubicBezTo>
                  <a:pt x="2590" y="341"/>
                  <a:pt x="2593" y="339"/>
                  <a:pt x="2595" y="339"/>
                </a:cubicBezTo>
                <a:lnTo>
                  <a:pt x="2595" y="339"/>
                </a:lnTo>
                <a:close/>
                <a:moveTo>
                  <a:pt x="2442" y="253"/>
                </a:moveTo>
                <a:lnTo>
                  <a:pt x="2442" y="253"/>
                </a:lnTo>
                <a:lnTo>
                  <a:pt x="2464" y="253"/>
                </a:lnTo>
                <a:cubicBezTo>
                  <a:pt x="2476" y="253"/>
                  <a:pt x="2487" y="249"/>
                  <a:pt x="2494" y="242"/>
                </a:cubicBezTo>
                <a:cubicBezTo>
                  <a:pt x="2501" y="234"/>
                  <a:pt x="2505" y="224"/>
                  <a:pt x="2505" y="211"/>
                </a:cubicBezTo>
                <a:cubicBezTo>
                  <a:pt x="2505" y="199"/>
                  <a:pt x="2501" y="189"/>
                  <a:pt x="2493" y="182"/>
                </a:cubicBezTo>
                <a:cubicBezTo>
                  <a:pt x="2485" y="174"/>
                  <a:pt x="2474" y="170"/>
                  <a:pt x="2460" y="170"/>
                </a:cubicBezTo>
                <a:lnTo>
                  <a:pt x="2442" y="170"/>
                </a:lnTo>
                <a:lnTo>
                  <a:pt x="2442" y="253"/>
                </a:lnTo>
                <a:lnTo>
                  <a:pt x="2442" y="253"/>
                </a:lnTo>
                <a:close/>
                <a:moveTo>
                  <a:pt x="2462" y="344"/>
                </a:moveTo>
                <a:lnTo>
                  <a:pt x="2462" y="344"/>
                </a:lnTo>
                <a:lnTo>
                  <a:pt x="2398" y="344"/>
                </a:lnTo>
                <a:lnTo>
                  <a:pt x="2398" y="339"/>
                </a:lnTo>
                <a:cubicBezTo>
                  <a:pt x="2406" y="339"/>
                  <a:pt x="2412" y="337"/>
                  <a:pt x="2414" y="333"/>
                </a:cubicBezTo>
                <a:cubicBezTo>
                  <a:pt x="2417" y="328"/>
                  <a:pt x="2418" y="321"/>
                  <a:pt x="2418" y="310"/>
                </a:cubicBezTo>
                <a:lnTo>
                  <a:pt x="2418" y="197"/>
                </a:lnTo>
                <a:cubicBezTo>
                  <a:pt x="2418" y="186"/>
                  <a:pt x="2417" y="179"/>
                  <a:pt x="2414" y="175"/>
                </a:cubicBezTo>
                <a:cubicBezTo>
                  <a:pt x="2412" y="171"/>
                  <a:pt x="2406" y="169"/>
                  <a:pt x="2398" y="169"/>
                </a:cubicBezTo>
                <a:lnTo>
                  <a:pt x="2398" y="164"/>
                </a:lnTo>
                <a:lnTo>
                  <a:pt x="2471" y="164"/>
                </a:lnTo>
                <a:cubicBezTo>
                  <a:pt x="2489" y="164"/>
                  <a:pt x="2503" y="168"/>
                  <a:pt x="2514" y="177"/>
                </a:cubicBezTo>
                <a:cubicBezTo>
                  <a:pt x="2525" y="186"/>
                  <a:pt x="2530" y="197"/>
                  <a:pt x="2530" y="211"/>
                </a:cubicBezTo>
                <a:cubicBezTo>
                  <a:pt x="2530" y="233"/>
                  <a:pt x="2518" y="248"/>
                  <a:pt x="2493" y="255"/>
                </a:cubicBezTo>
                <a:cubicBezTo>
                  <a:pt x="2499" y="259"/>
                  <a:pt x="2504" y="263"/>
                  <a:pt x="2509" y="270"/>
                </a:cubicBezTo>
                <a:cubicBezTo>
                  <a:pt x="2514" y="276"/>
                  <a:pt x="2521" y="286"/>
                  <a:pt x="2529" y="300"/>
                </a:cubicBezTo>
                <a:cubicBezTo>
                  <a:pt x="2538" y="316"/>
                  <a:pt x="2546" y="326"/>
                  <a:pt x="2551" y="331"/>
                </a:cubicBezTo>
                <a:cubicBezTo>
                  <a:pt x="2556" y="336"/>
                  <a:pt x="2561" y="338"/>
                  <a:pt x="2567" y="339"/>
                </a:cubicBezTo>
                <a:lnTo>
                  <a:pt x="2567" y="344"/>
                </a:lnTo>
                <a:lnTo>
                  <a:pt x="2531" y="344"/>
                </a:lnTo>
                <a:cubicBezTo>
                  <a:pt x="2523" y="335"/>
                  <a:pt x="2514" y="322"/>
                  <a:pt x="2504" y="304"/>
                </a:cubicBezTo>
                <a:cubicBezTo>
                  <a:pt x="2493" y="285"/>
                  <a:pt x="2484" y="273"/>
                  <a:pt x="2477" y="268"/>
                </a:cubicBezTo>
                <a:cubicBezTo>
                  <a:pt x="2471" y="263"/>
                  <a:pt x="2464" y="261"/>
                  <a:pt x="2456" y="261"/>
                </a:cubicBezTo>
                <a:lnTo>
                  <a:pt x="2442" y="261"/>
                </a:lnTo>
                <a:lnTo>
                  <a:pt x="2442" y="310"/>
                </a:lnTo>
                <a:cubicBezTo>
                  <a:pt x="2442" y="321"/>
                  <a:pt x="2443" y="328"/>
                  <a:pt x="2446" y="333"/>
                </a:cubicBezTo>
                <a:cubicBezTo>
                  <a:pt x="2449" y="337"/>
                  <a:pt x="2454" y="339"/>
                  <a:pt x="2462" y="339"/>
                </a:cubicBezTo>
                <a:lnTo>
                  <a:pt x="2462" y="344"/>
                </a:lnTo>
                <a:lnTo>
                  <a:pt x="2462" y="344"/>
                </a:lnTo>
                <a:close/>
                <a:moveTo>
                  <a:pt x="2375" y="310"/>
                </a:moveTo>
                <a:lnTo>
                  <a:pt x="2375" y="310"/>
                </a:lnTo>
                <a:lnTo>
                  <a:pt x="2370" y="310"/>
                </a:lnTo>
                <a:cubicBezTo>
                  <a:pt x="2367" y="318"/>
                  <a:pt x="2364" y="323"/>
                  <a:pt x="2361" y="327"/>
                </a:cubicBezTo>
                <a:cubicBezTo>
                  <a:pt x="2358" y="330"/>
                  <a:pt x="2354" y="332"/>
                  <a:pt x="2350" y="334"/>
                </a:cubicBezTo>
                <a:cubicBezTo>
                  <a:pt x="2346" y="335"/>
                  <a:pt x="2338" y="335"/>
                  <a:pt x="2327" y="335"/>
                </a:cubicBezTo>
                <a:lnTo>
                  <a:pt x="2296" y="335"/>
                </a:lnTo>
                <a:cubicBezTo>
                  <a:pt x="2291" y="335"/>
                  <a:pt x="2288" y="334"/>
                  <a:pt x="2286" y="333"/>
                </a:cubicBezTo>
                <a:cubicBezTo>
                  <a:pt x="2284" y="331"/>
                  <a:pt x="2283" y="328"/>
                  <a:pt x="2283" y="323"/>
                </a:cubicBezTo>
                <a:lnTo>
                  <a:pt x="2283" y="258"/>
                </a:lnTo>
                <a:lnTo>
                  <a:pt x="2327" y="258"/>
                </a:lnTo>
                <a:cubicBezTo>
                  <a:pt x="2336" y="258"/>
                  <a:pt x="2342" y="259"/>
                  <a:pt x="2345" y="261"/>
                </a:cubicBezTo>
                <a:cubicBezTo>
                  <a:pt x="2348" y="263"/>
                  <a:pt x="2350" y="268"/>
                  <a:pt x="2352" y="276"/>
                </a:cubicBezTo>
                <a:lnTo>
                  <a:pt x="2357" y="276"/>
                </a:lnTo>
                <a:lnTo>
                  <a:pt x="2357" y="232"/>
                </a:lnTo>
                <a:lnTo>
                  <a:pt x="2352" y="232"/>
                </a:lnTo>
                <a:cubicBezTo>
                  <a:pt x="2351" y="239"/>
                  <a:pt x="2349" y="243"/>
                  <a:pt x="2346" y="246"/>
                </a:cubicBezTo>
                <a:cubicBezTo>
                  <a:pt x="2344" y="248"/>
                  <a:pt x="2339" y="250"/>
                  <a:pt x="2333" y="250"/>
                </a:cubicBezTo>
                <a:lnTo>
                  <a:pt x="2283" y="250"/>
                </a:lnTo>
                <a:lnTo>
                  <a:pt x="2283" y="172"/>
                </a:lnTo>
                <a:lnTo>
                  <a:pt x="2334" y="172"/>
                </a:lnTo>
                <a:cubicBezTo>
                  <a:pt x="2345" y="172"/>
                  <a:pt x="2353" y="174"/>
                  <a:pt x="2356" y="177"/>
                </a:cubicBezTo>
                <a:cubicBezTo>
                  <a:pt x="2359" y="179"/>
                  <a:pt x="2362" y="185"/>
                  <a:pt x="2364" y="194"/>
                </a:cubicBezTo>
                <a:lnTo>
                  <a:pt x="2367" y="194"/>
                </a:lnTo>
                <a:lnTo>
                  <a:pt x="2367" y="164"/>
                </a:lnTo>
                <a:lnTo>
                  <a:pt x="2240" y="164"/>
                </a:lnTo>
                <a:lnTo>
                  <a:pt x="2240" y="169"/>
                </a:lnTo>
                <a:cubicBezTo>
                  <a:pt x="2248" y="169"/>
                  <a:pt x="2253" y="171"/>
                  <a:pt x="2256" y="175"/>
                </a:cubicBezTo>
                <a:cubicBezTo>
                  <a:pt x="2258" y="179"/>
                  <a:pt x="2260" y="187"/>
                  <a:pt x="2260" y="198"/>
                </a:cubicBezTo>
                <a:lnTo>
                  <a:pt x="2260" y="311"/>
                </a:lnTo>
                <a:cubicBezTo>
                  <a:pt x="2260" y="321"/>
                  <a:pt x="2258" y="328"/>
                  <a:pt x="2256" y="333"/>
                </a:cubicBezTo>
                <a:cubicBezTo>
                  <a:pt x="2253" y="337"/>
                  <a:pt x="2248" y="339"/>
                  <a:pt x="2240" y="339"/>
                </a:cubicBezTo>
                <a:lnTo>
                  <a:pt x="2240" y="344"/>
                </a:lnTo>
                <a:lnTo>
                  <a:pt x="2367" y="344"/>
                </a:lnTo>
                <a:lnTo>
                  <a:pt x="2375" y="310"/>
                </a:lnTo>
                <a:lnTo>
                  <a:pt x="2375" y="310"/>
                </a:lnTo>
                <a:close/>
                <a:moveTo>
                  <a:pt x="2171" y="169"/>
                </a:moveTo>
                <a:lnTo>
                  <a:pt x="2171" y="169"/>
                </a:lnTo>
                <a:cubicBezTo>
                  <a:pt x="2181" y="169"/>
                  <a:pt x="2186" y="173"/>
                  <a:pt x="2186" y="182"/>
                </a:cubicBezTo>
                <a:cubicBezTo>
                  <a:pt x="2186" y="185"/>
                  <a:pt x="2186" y="189"/>
                  <a:pt x="2184" y="194"/>
                </a:cubicBezTo>
                <a:lnTo>
                  <a:pt x="2143" y="307"/>
                </a:lnTo>
                <a:lnTo>
                  <a:pt x="2100" y="190"/>
                </a:lnTo>
                <a:cubicBezTo>
                  <a:pt x="2098" y="187"/>
                  <a:pt x="2098" y="184"/>
                  <a:pt x="2098" y="181"/>
                </a:cubicBezTo>
                <a:cubicBezTo>
                  <a:pt x="2098" y="173"/>
                  <a:pt x="2103" y="169"/>
                  <a:pt x="2113" y="169"/>
                </a:cubicBezTo>
                <a:lnTo>
                  <a:pt x="2113" y="164"/>
                </a:lnTo>
                <a:lnTo>
                  <a:pt x="2049" y="164"/>
                </a:lnTo>
                <a:lnTo>
                  <a:pt x="2049" y="169"/>
                </a:lnTo>
                <a:cubicBezTo>
                  <a:pt x="2056" y="169"/>
                  <a:pt x="2061" y="171"/>
                  <a:pt x="2065" y="174"/>
                </a:cubicBezTo>
                <a:cubicBezTo>
                  <a:pt x="2069" y="178"/>
                  <a:pt x="2073" y="186"/>
                  <a:pt x="2078" y="200"/>
                </a:cubicBezTo>
                <a:lnTo>
                  <a:pt x="2133" y="347"/>
                </a:lnTo>
                <a:lnTo>
                  <a:pt x="2138" y="347"/>
                </a:lnTo>
                <a:lnTo>
                  <a:pt x="2190" y="204"/>
                </a:lnTo>
                <a:cubicBezTo>
                  <a:pt x="2199" y="181"/>
                  <a:pt x="2209" y="169"/>
                  <a:pt x="2222" y="169"/>
                </a:cubicBezTo>
                <a:lnTo>
                  <a:pt x="2222" y="164"/>
                </a:lnTo>
                <a:lnTo>
                  <a:pt x="2171" y="164"/>
                </a:lnTo>
                <a:lnTo>
                  <a:pt x="2171" y="169"/>
                </a:lnTo>
                <a:lnTo>
                  <a:pt x="2171" y="169"/>
                </a:lnTo>
                <a:close/>
                <a:moveTo>
                  <a:pt x="2027" y="339"/>
                </a:moveTo>
                <a:lnTo>
                  <a:pt x="2027" y="339"/>
                </a:lnTo>
                <a:cubicBezTo>
                  <a:pt x="2020" y="339"/>
                  <a:pt x="2014" y="337"/>
                  <a:pt x="2012" y="333"/>
                </a:cubicBezTo>
                <a:cubicBezTo>
                  <a:pt x="2009" y="329"/>
                  <a:pt x="2007" y="321"/>
                  <a:pt x="2007" y="310"/>
                </a:cubicBezTo>
                <a:lnTo>
                  <a:pt x="2007" y="198"/>
                </a:lnTo>
                <a:cubicBezTo>
                  <a:pt x="2007" y="187"/>
                  <a:pt x="2009" y="179"/>
                  <a:pt x="2012" y="175"/>
                </a:cubicBezTo>
                <a:cubicBezTo>
                  <a:pt x="2014" y="171"/>
                  <a:pt x="2020" y="169"/>
                  <a:pt x="2027" y="169"/>
                </a:cubicBezTo>
                <a:lnTo>
                  <a:pt x="2027" y="164"/>
                </a:lnTo>
                <a:lnTo>
                  <a:pt x="1964" y="164"/>
                </a:lnTo>
                <a:lnTo>
                  <a:pt x="1964" y="169"/>
                </a:lnTo>
                <a:cubicBezTo>
                  <a:pt x="1971" y="169"/>
                  <a:pt x="1977" y="171"/>
                  <a:pt x="1979" y="175"/>
                </a:cubicBezTo>
                <a:cubicBezTo>
                  <a:pt x="1982" y="179"/>
                  <a:pt x="1984" y="186"/>
                  <a:pt x="1984" y="198"/>
                </a:cubicBezTo>
                <a:lnTo>
                  <a:pt x="1984" y="310"/>
                </a:lnTo>
                <a:cubicBezTo>
                  <a:pt x="1984" y="321"/>
                  <a:pt x="1982" y="329"/>
                  <a:pt x="1979" y="333"/>
                </a:cubicBezTo>
                <a:cubicBezTo>
                  <a:pt x="1977" y="337"/>
                  <a:pt x="1971" y="339"/>
                  <a:pt x="1964" y="339"/>
                </a:cubicBezTo>
                <a:lnTo>
                  <a:pt x="1964" y="344"/>
                </a:lnTo>
                <a:lnTo>
                  <a:pt x="2027" y="344"/>
                </a:lnTo>
                <a:lnTo>
                  <a:pt x="2027" y="339"/>
                </a:lnTo>
                <a:lnTo>
                  <a:pt x="2027" y="339"/>
                </a:lnTo>
                <a:close/>
                <a:moveTo>
                  <a:pt x="1776" y="202"/>
                </a:moveTo>
                <a:lnTo>
                  <a:pt x="1776" y="202"/>
                </a:lnTo>
                <a:lnTo>
                  <a:pt x="1776" y="308"/>
                </a:lnTo>
                <a:cubicBezTo>
                  <a:pt x="1776" y="319"/>
                  <a:pt x="1775" y="327"/>
                  <a:pt x="1772" y="332"/>
                </a:cubicBezTo>
                <a:cubicBezTo>
                  <a:pt x="1769" y="337"/>
                  <a:pt x="1763" y="339"/>
                  <a:pt x="1754" y="339"/>
                </a:cubicBezTo>
                <a:lnTo>
                  <a:pt x="1754" y="344"/>
                </a:lnTo>
                <a:lnTo>
                  <a:pt x="1808" y="344"/>
                </a:lnTo>
                <a:lnTo>
                  <a:pt x="1808" y="339"/>
                </a:lnTo>
                <a:cubicBezTo>
                  <a:pt x="1800" y="339"/>
                  <a:pt x="1794" y="337"/>
                  <a:pt x="1790" y="333"/>
                </a:cubicBezTo>
                <a:cubicBezTo>
                  <a:pt x="1787" y="329"/>
                  <a:pt x="1785" y="323"/>
                  <a:pt x="1785" y="314"/>
                </a:cubicBezTo>
                <a:lnTo>
                  <a:pt x="1785" y="187"/>
                </a:lnTo>
                <a:lnTo>
                  <a:pt x="1910" y="344"/>
                </a:lnTo>
                <a:lnTo>
                  <a:pt x="1916" y="344"/>
                </a:lnTo>
                <a:lnTo>
                  <a:pt x="1916" y="197"/>
                </a:lnTo>
                <a:cubicBezTo>
                  <a:pt x="1916" y="186"/>
                  <a:pt x="1917" y="179"/>
                  <a:pt x="1921" y="175"/>
                </a:cubicBezTo>
                <a:cubicBezTo>
                  <a:pt x="1924" y="171"/>
                  <a:pt x="1930" y="169"/>
                  <a:pt x="1938" y="169"/>
                </a:cubicBezTo>
                <a:lnTo>
                  <a:pt x="1938" y="164"/>
                </a:lnTo>
                <a:lnTo>
                  <a:pt x="1885" y="164"/>
                </a:lnTo>
                <a:lnTo>
                  <a:pt x="1885" y="169"/>
                </a:lnTo>
                <a:cubicBezTo>
                  <a:pt x="1893" y="169"/>
                  <a:pt x="1899" y="171"/>
                  <a:pt x="1902" y="175"/>
                </a:cubicBezTo>
                <a:cubicBezTo>
                  <a:pt x="1905" y="180"/>
                  <a:pt x="1907" y="187"/>
                  <a:pt x="1907" y="198"/>
                </a:cubicBezTo>
                <a:lnTo>
                  <a:pt x="1907" y="304"/>
                </a:lnTo>
                <a:lnTo>
                  <a:pt x="1795" y="164"/>
                </a:lnTo>
                <a:lnTo>
                  <a:pt x="1750" y="164"/>
                </a:lnTo>
                <a:lnTo>
                  <a:pt x="1750" y="169"/>
                </a:lnTo>
                <a:cubicBezTo>
                  <a:pt x="1759" y="170"/>
                  <a:pt x="1766" y="173"/>
                  <a:pt x="1770" y="178"/>
                </a:cubicBezTo>
                <a:cubicBezTo>
                  <a:pt x="1774" y="183"/>
                  <a:pt x="1776" y="191"/>
                  <a:pt x="1776" y="202"/>
                </a:cubicBezTo>
                <a:lnTo>
                  <a:pt x="1776" y="202"/>
                </a:lnTo>
                <a:close/>
                <a:moveTo>
                  <a:pt x="1580" y="332"/>
                </a:moveTo>
                <a:lnTo>
                  <a:pt x="1580" y="332"/>
                </a:lnTo>
                <a:cubicBezTo>
                  <a:pt x="1590" y="343"/>
                  <a:pt x="1605" y="349"/>
                  <a:pt x="1624" y="349"/>
                </a:cubicBezTo>
                <a:cubicBezTo>
                  <a:pt x="1646" y="349"/>
                  <a:pt x="1666" y="339"/>
                  <a:pt x="1683" y="319"/>
                </a:cubicBezTo>
                <a:lnTo>
                  <a:pt x="1683" y="344"/>
                </a:lnTo>
                <a:lnTo>
                  <a:pt x="1726" y="344"/>
                </a:lnTo>
                <a:lnTo>
                  <a:pt x="1726" y="339"/>
                </a:lnTo>
                <a:cubicBezTo>
                  <a:pt x="1719" y="339"/>
                  <a:pt x="1713" y="337"/>
                  <a:pt x="1710" y="333"/>
                </a:cubicBezTo>
                <a:cubicBezTo>
                  <a:pt x="1708" y="328"/>
                  <a:pt x="1706" y="321"/>
                  <a:pt x="1706" y="310"/>
                </a:cubicBezTo>
                <a:lnTo>
                  <a:pt x="1706" y="198"/>
                </a:lnTo>
                <a:cubicBezTo>
                  <a:pt x="1706" y="187"/>
                  <a:pt x="1708" y="179"/>
                  <a:pt x="1711" y="175"/>
                </a:cubicBezTo>
                <a:cubicBezTo>
                  <a:pt x="1713" y="171"/>
                  <a:pt x="1719" y="169"/>
                  <a:pt x="1726" y="169"/>
                </a:cubicBezTo>
                <a:lnTo>
                  <a:pt x="1726" y="164"/>
                </a:lnTo>
                <a:lnTo>
                  <a:pt x="1664" y="164"/>
                </a:lnTo>
                <a:lnTo>
                  <a:pt x="1664" y="169"/>
                </a:lnTo>
                <a:cubicBezTo>
                  <a:pt x="1671" y="169"/>
                  <a:pt x="1676" y="171"/>
                  <a:pt x="1678" y="175"/>
                </a:cubicBezTo>
                <a:cubicBezTo>
                  <a:pt x="1681" y="180"/>
                  <a:pt x="1683" y="187"/>
                  <a:pt x="1683" y="198"/>
                </a:cubicBezTo>
                <a:lnTo>
                  <a:pt x="1683" y="306"/>
                </a:lnTo>
                <a:cubicBezTo>
                  <a:pt x="1670" y="326"/>
                  <a:pt x="1653" y="336"/>
                  <a:pt x="1632" y="336"/>
                </a:cubicBezTo>
                <a:cubicBezTo>
                  <a:pt x="1618" y="336"/>
                  <a:pt x="1607" y="332"/>
                  <a:pt x="1599" y="324"/>
                </a:cubicBezTo>
                <a:cubicBezTo>
                  <a:pt x="1591" y="315"/>
                  <a:pt x="1587" y="303"/>
                  <a:pt x="1587" y="289"/>
                </a:cubicBezTo>
                <a:lnTo>
                  <a:pt x="1587" y="197"/>
                </a:lnTo>
                <a:cubicBezTo>
                  <a:pt x="1587" y="186"/>
                  <a:pt x="1588" y="179"/>
                  <a:pt x="1591" y="175"/>
                </a:cubicBezTo>
                <a:cubicBezTo>
                  <a:pt x="1594" y="171"/>
                  <a:pt x="1599" y="169"/>
                  <a:pt x="1607" y="169"/>
                </a:cubicBezTo>
                <a:lnTo>
                  <a:pt x="1607" y="164"/>
                </a:lnTo>
                <a:lnTo>
                  <a:pt x="1543" y="164"/>
                </a:lnTo>
                <a:lnTo>
                  <a:pt x="1543" y="169"/>
                </a:lnTo>
                <a:cubicBezTo>
                  <a:pt x="1551" y="169"/>
                  <a:pt x="1557" y="171"/>
                  <a:pt x="1559" y="175"/>
                </a:cubicBezTo>
                <a:cubicBezTo>
                  <a:pt x="1562" y="179"/>
                  <a:pt x="1563" y="187"/>
                  <a:pt x="1563" y="198"/>
                </a:cubicBezTo>
                <a:lnTo>
                  <a:pt x="1563" y="286"/>
                </a:lnTo>
                <a:cubicBezTo>
                  <a:pt x="1563" y="305"/>
                  <a:pt x="1569" y="320"/>
                  <a:pt x="1580" y="332"/>
                </a:cubicBezTo>
                <a:lnTo>
                  <a:pt x="1580" y="332"/>
                </a:lnTo>
                <a:close/>
                <a:moveTo>
                  <a:pt x="1454" y="310"/>
                </a:moveTo>
                <a:lnTo>
                  <a:pt x="1454" y="310"/>
                </a:lnTo>
                <a:lnTo>
                  <a:pt x="1449" y="310"/>
                </a:lnTo>
                <a:cubicBezTo>
                  <a:pt x="1446" y="318"/>
                  <a:pt x="1443" y="323"/>
                  <a:pt x="1440" y="327"/>
                </a:cubicBezTo>
                <a:cubicBezTo>
                  <a:pt x="1437" y="330"/>
                  <a:pt x="1433" y="332"/>
                  <a:pt x="1429" y="334"/>
                </a:cubicBezTo>
                <a:cubicBezTo>
                  <a:pt x="1425" y="335"/>
                  <a:pt x="1417" y="335"/>
                  <a:pt x="1406" y="335"/>
                </a:cubicBezTo>
                <a:lnTo>
                  <a:pt x="1375" y="335"/>
                </a:lnTo>
                <a:cubicBezTo>
                  <a:pt x="1370" y="335"/>
                  <a:pt x="1367" y="334"/>
                  <a:pt x="1365" y="333"/>
                </a:cubicBezTo>
                <a:cubicBezTo>
                  <a:pt x="1363" y="331"/>
                  <a:pt x="1362" y="328"/>
                  <a:pt x="1362" y="323"/>
                </a:cubicBezTo>
                <a:lnTo>
                  <a:pt x="1362" y="258"/>
                </a:lnTo>
                <a:lnTo>
                  <a:pt x="1406" y="258"/>
                </a:lnTo>
                <a:cubicBezTo>
                  <a:pt x="1415" y="258"/>
                  <a:pt x="1421" y="259"/>
                  <a:pt x="1424" y="261"/>
                </a:cubicBezTo>
                <a:cubicBezTo>
                  <a:pt x="1426" y="263"/>
                  <a:pt x="1429" y="268"/>
                  <a:pt x="1431" y="276"/>
                </a:cubicBezTo>
                <a:lnTo>
                  <a:pt x="1436" y="276"/>
                </a:lnTo>
                <a:lnTo>
                  <a:pt x="1436" y="232"/>
                </a:lnTo>
                <a:lnTo>
                  <a:pt x="1431" y="232"/>
                </a:lnTo>
                <a:cubicBezTo>
                  <a:pt x="1430" y="239"/>
                  <a:pt x="1428" y="243"/>
                  <a:pt x="1425" y="246"/>
                </a:cubicBezTo>
                <a:cubicBezTo>
                  <a:pt x="1423" y="248"/>
                  <a:pt x="1418" y="250"/>
                  <a:pt x="1412" y="250"/>
                </a:cubicBezTo>
                <a:lnTo>
                  <a:pt x="1362" y="250"/>
                </a:lnTo>
                <a:lnTo>
                  <a:pt x="1362" y="172"/>
                </a:lnTo>
                <a:lnTo>
                  <a:pt x="1413" y="172"/>
                </a:lnTo>
                <a:cubicBezTo>
                  <a:pt x="1424" y="172"/>
                  <a:pt x="1432" y="174"/>
                  <a:pt x="1435" y="177"/>
                </a:cubicBezTo>
                <a:cubicBezTo>
                  <a:pt x="1438" y="179"/>
                  <a:pt x="1441" y="185"/>
                  <a:pt x="1443" y="194"/>
                </a:cubicBezTo>
                <a:lnTo>
                  <a:pt x="1446" y="194"/>
                </a:lnTo>
                <a:lnTo>
                  <a:pt x="1446" y="164"/>
                </a:lnTo>
                <a:lnTo>
                  <a:pt x="1319" y="164"/>
                </a:lnTo>
                <a:lnTo>
                  <a:pt x="1319" y="169"/>
                </a:lnTo>
                <a:cubicBezTo>
                  <a:pt x="1326" y="169"/>
                  <a:pt x="1332" y="171"/>
                  <a:pt x="1334" y="175"/>
                </a:cubicBezTo>
                <a:cubicBezTo>
                  <a:pt x="1337" y="179"/>
                  <a:pt x="1339" y="187"/>
                  <a:pt x="1339" y="198"/>
                </a:cubicBezTo>
                <a:lnTo>
                  <a:pt x="1339" y="311"/>
                </a:lnTo>
                <a:cubicBezTo>
                  <a:pt x="1339" y="321"/>
                  <a:pt x="1337" y="328"/>
                  <a:pt x="1335" y="333"/>
                </a:cubicBezTo>
                <a:cubicBezTo>
                  <a:pt x="1332" y="337"/>
                  <a:pt x="1327" y="339"/>
                  <a:pt x="1319" y="339"/>
                </a:cubicBezTo>
                <a:lnTo>
                  <a:pt x="1319" y="344"/>
                </a:lnTo>
                <a:lnTo>
                  <a:pt x="1446" y="344"/>
                </a:lnTo>
                <a:lnTo>
                  <a:pt x="1454" y="310"/>
                </a:lnTo>
                <a:lnTo>
                  <a:pt x="1454" y="310"/>
                </a:lnTo>
                <a:close/>
                <a:moveTo>
                  <a:pt x="1157" y="333"/>
                </a:moveTo>
                <a:lnTo>
                  <a:pt x="1157" y="333"/>
                </a:lnTo>
                <a:cubicBezTo>
                  <a:pt x="1154" y="328"/>
                  <a:pt x="1153" y="321"/>
                  <a:pt x="1153" y="310"/>
                </a:cubicBezTo>
                <a:lnTo>
                  <a:pt x="1153" y="258"/>
                </a:lnTo>
                <a:lnTo>
                  <a:pt x="1249" y="258"/>
                </a:lnTo>
                <a:lnTo>
                  <a:pt x="1249" y="310"/>
                </a:lnTo>
                <a:cubicBezTo>
                  <a:pt x="1249" y="321"/>
                  <a:pt x="1248" y="328"/>
                  <a:pt x="1245" y="333"/>
                </a:cubicBezTo>
                <a:cubicBezTo>
                  <a:pt x="1242" y="337"/>
                  <a:pt x="1237" y="339"/>
                  <a:pt x="1229" y="339"/>
                </a:cubicBezTo>
                <a:lnTo>
                  <a:pt x="1229" y="344"/>
                </a:lnTo>
                <a:lnTo>
                  <a:pt x="1293" y="344"/>
                </a:lnTo>
                <a:lnTo>
                  <a:pt x="1293" y="339"/>
                </a:lnTo>
                <a:cubicBezTo>
                  <a:pt x="1285" y="339"/>
                  <a:pt x="1280" y="337"/>
                  <a:pt x="1277" y="333"/>
                </a:cubicBezTo>
                <a:cubicBezTo>
                  <a:pt x="1274" y="328"/>
                  <a:pt x="1273" y="321"/>
                  <a:pt x="1273" y="310"/>
                </a:cubicBezTo>
                <a:lnTo>
                  <a:pt x="1273" y="198"/>
                </a:lnTo>
                <a:cubicBezTo>
                  <a:pt x="1273" y="187"/>
                  <a:pt x="1274" y="179"/>
                  <a:pt x="1277" y="175"/>
                </a:cubicBezTo>
                <a:cubicBezTo>
                  <a:pt x="1280" y="171"/>
                  <a:pt x="1285" y="169"/>
                  <a:pt x="1293" y="169"/>
                </a:cubicBezTo>
                <a:lnTo>
                  <a:pt x="1293" y="164"/>
                </a:lnTo>
                <a:lnTo>
                  <a:pt x="1229" y="164"/>
                </a:lnTo>
                <a:lnTo>
                  <a:pt x="1229" y="169"/>
                </a:lnTo>
                <a:cubicBezTo>
                  <a:pt x="1237" y="169"/>
                  <a:pt x="1242" y="171"/>
                  <a:pt x="1245" y="175"/>
                </a:cubicBezTo>
                <a:cubicBezTo>
                  <a:pt x="1248" y="179"/>
                  <a:pt x="1249" y="186"/>
                  <a:pt x="1249" y="198"/>
                </a:cubicBezTo>
                <a:lnTo>
                  <a:pt x="1249" y="249"/>
                </a:lnTo>
                <a:lnTo>
                  <a:pt x="1153" y="249"/>
                </a:lnTo>
                <a:lnTo>
                  <a:pt x="1153" y="198"/>
                </a:lnTo>
                <a:cubicBezTo>
                  <a:pt x="1153" y="187"/>
                  <a:pt x="1154" y="180"/>
                  <a:pt x="1157" y="175"/>
                </a:cubicBezTo>
                <a:cubicBezTo>
                  <a:pt x="1160" y="171"/>
                  <a:pt x="1165" y="169"/>
                  <a:pt x="1173" y="169"/>
                </a:cubicBezTo>
                <a:lnTo>
                  <a:pt x="1173" y="164"/>
                </a:lnTo>
                <a:lnTo>
                  <a:pt x="1109" y="164"/>
                </a:lnTo>
                <a:lnTo>
                  <a:pt x="1109" y="169"/>
                </a:lnTo>
                <a:cubicBezTo>
                  <a:pt x="1117" y="169"/>
                  <a:pt x="1122" y="171"/>
                  <a:pt x="1125" y="175"/>
                </a:cubicBezTo>
                <a:cubicBezTo>
                  <a:pt x="1128" y="179"/>
                  <a:pt x="1129" y="186"/>
                  <a:pt x="1129" y="198"/>
                </a:cubicBezTo>
                <a:lnTo>
                  <a:pt x="1129" y="310"/>
                </a:lnTo>
                <a:cubicBezTo>
                  <a:pt x="1129" y="321"/>
                  <a:pt x="1128" y="328"/>
                  <a:pt x="1125" y="333"/>
                </a:cubicBezTo>
                <a:cubicBezTo>
                  <a:pt x="1122" y="337"/>
                  <a:pt x="1117" y="339"/>
                  <a:pt x="1109" y="339"/>
                </a:cubicBezTo>
                <a:lnTo>
                  <a:pt x="1109" y="344"/>
                </a:lnTo>
                <a:lnTo>
                  <a:pt x="1173" y="344"/>
                </a:lnTo>
                <a:lnTo>
                  <a:pt x="1173" y="339"/>
                </a:lnTo>
                <a:cubicBezTo>
                  <a:pt x="1165" y="339"/>
                  <a:pt x="1160" y="337"/>
                  <a:pt x="1157" y="333"/>
                </a:cubicBezTo>
                <a:lnTo>
                  <a:pt x="1157" y="333"/>
                </a:lnTo>
                <a:close/>
                <a:moveTo>
                  <a:pt x="935" y="198"/>
                </a:moveTo>
                <a:lnTo>
                  <a:pt x="935" y="198"/>
                </a:lnTo>
                <a:lnTo>
                  <a:pt x="929" y="198"/>
                </a:lnTo>
                <a:lnTo>
                  <a:pt x="929" y="157"/>
                </a:lnTo>
                <a:lnTo>
                  <a:pt x="935" y="157"/>
                </a:lnTo>
                <a:cubicBezTo>
                  <a:pt x="939" y="161"/>
                  <a:pt x="948" y="164"/>
                  <a:pt x="961" y="164"/>
                </a:cubicBezTo>
                <a:lnTo>
                  <a:pt x="1054" y="164"/>
                </a:lnTo>
                <a:cubicBezTo>
                  <a:pt x="1067" y="164"/>
                  <a:pt x="1077" y="161"/>
                  <a:pt x="1082" y="157"/>
                </a:cubicBezTo>
                <a:lnTo>
                  <a:pt x="1088" y="157"/>
                </a:lnTo>
                <a:lnTo>
                  <a:pt x="1088" y="198"/>
                </a:lnTo>
                <a:lnTo>
                  <a:pt x="1084" y="198"/>
                </a:lnTo>
                <a:cubicBezTo>
                  <a:pt x="1082" y="188"/>
                  <a:pt x="1078" y="181"/>
                  <a:pt x="1072" y="178"/>
                </a:cubicBezTo>
                <a:cubicBezTo>
                  <a:pt x="1067" y="174"/>
                  <a:pt x="1058" y="172"/>
                  <a:pt x="1047" y="172"/>
                </a:cubicBezTo>
                <a:lnTo>
                  <a:pt x="1020" y="172"/>
                </a:lnTo>
                <a:lnTo>
                  <a:pt x="1020" y="311"/>
                </a:lnTo>
                <a:cubicBezTo>
                  <a:pt x="1020" y="322"/>
                  <a:pt x="1021" y="329"/>
                  <a:pt x="1024" y="333"/>
                </a:cubicBezTo>
                <a:cubicBezTo>
                  <a:pt x="1026" y="337"/>
                  <a:pt x="1032" y="339"/>
                  <a:pt x="1039" y="339"/>
                </a:cubicBezTo>
                <a:lnTo>
                  <a:pt x="1039" y="344"/>
                </a:lnTo>
                <a:lnTo>
                  <a:pt x="977" y="344"/>
                </a:lnTo>
                <a:lnTo>
                  <a:pt x="977" y="339"/>
                </a:lnTo>
                <a:cubicBezTo>
                  <a:pt x="984" y="339"/>
                  <a:pt x="990" y="337"/>
                  <a:pt x="992" y="332"/>
                </a:cubicBezTo>
                <a:cubicBezTo>
                  <a:pt x="995" y="328"/>
                  <a:pt x="997" y="321"/>
                  <a:pt x="997" y="310"/>
                </a:cubicBezTo>
                <a:lnTo>
                  <a:pt x="997" y="172"/>
                </a:lnTo>
                <a:lnTo>
                  <a:pt x="971" y="172"/>
                </a:lnTo>
                <a:cubicBezTo>
                  <a:pt x="959" y="172"/>
                  <a:pt x="950" y="174"/>
                  <a:pt x="944" y="178"/>
                </a:cubicBezTo>
                <a:cubicBezTo>
                  <a:pt x="939" y="182"/>
                  <a:pt x="935" y="189"/>
                  <a:pt x="935" y="19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9">
            <a:extLst>
              <a:ext uri="{FF2B5EF4-FFF2-40B4-BE49-F238E27FC236}">
                <a16:creationId xmlns:a16="http://schemas.microsoft.com/office/drawing/2014/main" id="{DF34B768-659C-4AB6-8853-BAE204DC7AD4}"/>
              </a:ext>
            </a:extLst>
          </p:cNvPr>
          <p:cNvSpPr>
            <a:spLocks noChangeAspect="1" noEditPoints="1"/>
          </p:cNvSpPr>
          <p:nvPr userDrawn="1"/>
        </p:nvSpPr>
        <p:spPr bwMode="auto">
          <a:xfrm>
            <a:off x="1015006" y="11996316"/>
            <a:ext cx="2491200" cy="738000"/>
          </a:xfrm>
          <a:custGeom>
            <a:avLst/>
            <a:gdLst>
              <a:gd name="T0" fmla="*/ 216 w 2616"/>
              <a:gd name="T1" fmla="*/ 546 h 778"/>
              <a:gd name="T2" fmla="*/ 91 w 2616"/>
              <a:gd name="T3" fmla="*/ 646 h 778"/>
              <a:gd name="T4" fmla="*/ 229 w 2616"/>
              <a:gd name="T5" fmla="*/ 475 h 778"/>
              <a:gd name="T6" fmla="*/ 130 w 2616"/>
              <a:gd name="T7" fmla="*/ 653 h 778"/>
              <a:gd name="T8" fmla="*/ 352 w 2616"/>
              <a:gd name="T9" fmla="*/ 383 h 778"/>
              <a:gd name="T10" fmla="*/ 443 w 2616"/>
              <a:gd name="T11" fmla="*/ 604 h 778"/>
              <a:gd name="T12" fmla="*/ 709 w 2616"/>
              <a:gd name="T13" fmla="*/ 488 h 778"/>
              <a:gd name="T14" fmla="*/ 680 w 2616"/>
              <a:gd name="T15" fmla="*/ 446 h 778"/>
              <a:gd name="T16" fmla="*/ 621 w 2616"/>
              <a:gd name="T17" fmla="*/ 693 h 778"/>
              <a:gd name="T18" fmla="*/ 475 w 2616"/>
              <a:gd name="T19" fmla="*/ 602 h 778"/>
              <a:gd name="T20" fmla="*/ 470 w 2616"/>
              <a:gd name="T21" fmla="*/ 580 h 778"/>
              <a:gd name="T22" fmla="*/ 473 w 2616"/>
              <a:gd name="T23" fmla="*/ 508 h 778"/>
              <a:gd name="T24" fmla="*/ 491 w 2616"/>
              <a:gd name="T25" fmla="*/ 432 h 778"/>
              <a:gd name="T26" fmla="*/ 570 w 2616"/>
              <a:gd name="T27" fmla="*/ 502 h 778"/>
              <a:gd name="T28" fmla="*/ 587 w 2616"/>
              <a:gd name="T29" fmla="*/ 674 h 778"/>
              <a:gd name="T30" fmla="*/ 587 w 2616"/>
              <a:gd name="T31" fmla="*/ 674 h 778"/>
              <a:gd name="T32" fmla="*/ 429 w 2616"/>
              <a:gd name="T33" fmla="*/ 585 h 778"/>
              <a:gd name="T34" fmla="*/ 389 w 2616"/>
              <a:gd name="T35" fmla="*/ 731 h 778"/>
              <a:gd name="T36" fmla="*/ 166 w 2616"/>
              <a:gd name="T37" fmla="*/ 230 h 778"/>
              <a:gd name="T38" fmla="*/ 80 w 2616"/>
              <a:gd name="T39" fmla="*/ 147 h 778"/>
              <a:gd name="T40" fmla="*/ 126 w 2616"/>
              <a:gd name="T41" fmla="*/ 293 h 778"/>
              <a:gd name="T42" fmla="*/ 72 w 2616"/>
              <a:gd name="T43" fmla="*/ 86 h 778"/>
              <a:gd name="T44" fmla="*/ 280 w 2616"/>
              <a:gd name="T45" fmla="*/ 36 h 778"/>
              <a:gd name="T46" fmla="*/ 0 w 2616"/>
              <a:gd name="T47" fmla="*/ 347 h 778"/>
              <a:gd name="T48" fmla="*/ 2516 w 2616"/>
              <a:gd name="T49" fmla="*/ 143 h 778"/>
              <a:gd name="T50" fmla="*/ 2457 w 2616"/>
              <a:gd name="T51" fmla="*/ 318 h 778"/>
              <a:gd name="T52" fmla="*/ 2419 w 2616"/>
              <a:gd name="T53" fmla="*/ 283 h 778"/>
              <a:gd name="T54" fmla="*/ 2163 w 2616"/>
              <a:gd name="T55" fmla="*/ 254 h 778"/>
              <a:gd name="T56" fmla="*/ 2073 w 2616"/>
              <a:gd name="T57" fmla="*/ 243 h 778"/>
              <a:gd name="T58" fmla="*/ 1984 w 2616"/>
              <a:gd name="T59" fmla="*/ 232 h 778"/>
              <a:gd name="T60" fmla="*/ 1864 w 2616"/>
              <a:gd name="T61" fmla="*/ 341 h 778"/>
              <a:gd name="T62" fmla="*/ 1886 w 2616"/>
              <a:gd name="T63" fmla="*/ 152 h 778"/>
              <a:gd name="T64" fmla="*/ 1802 w 2616"/>
              <a:gd name="T65" fmla="*/ 344 h 778"/>
              <a:gd name="T66" fmla="*/ 1788 w 2616"/>
              <a:gd name="T67" fmla="*/ 348 h 778"/>
              <a:gd name="T68" fmla="*/ 1680 w 2616"/>
              <a:gd name="T69" fmla="*/ 214 h 778"/>
              <a:gd name="T70" fmla="*/ 1687 w 2616"/>
              <a:gd name="T71" fmla="*/ 323 h 778"/>
              <a:gd name="T72" fmla="*/ 1621 w 2616"/>
              <a:gd name="T73" fmla="*/ 317 h 778"/>
              <a:gd name="T74" fmla="*/ 1355 w 2616"/>
              <a:gd name="T75" fmla="*/ 225 h 778"/>
              <a:gd name="T76" fmla="*/ 1499 w 2616"/>
              <a:gd name="T77" fmla="*/ 224 h 778"/>
              <a:gd name="T78" fmla="*/ 1291 w 2616"/>
              <a:gd name="T79" fmla="*/ 152 h 778"/>
              <a:gd name="T80" fmla="*/ 1318 w 2616"/>
              <a:gd name="T81" fmla="*/ 212 h 778"/>
              <a:gd name="T82" fmla="*/ 1197 w 2616"/>
              <a:gd name="T83" fmla="*/ 214 h 778"/>
              <a:gd name="T84" fmla="*/ 1140 w 2616"/>
              <a:gd name="T85" fmla="*/ 318 h 778"/>
              <a:gd name="T86" fmla="*/ 929 w 2616"/>
              <a:gd name="T87" fmla="*/ 144 h 778"/>
              <a:gd name="T88" fmla="*/ 1066 w 2616"/>
              <a:gd name="T89" fmla="*/ 180 h 778"/>
              <a:gd name="T90" fmla="*/ 425 w 2616"/>
              <a:gd name="T91" fmla="*/ 224 h 778"/>
              <a:gd name="T92" fmla="*/ 743 w 2616"/>
              <a:gd name="T93" fmla="*/ 0 h 778"/>
              <a:gd name="T94" fmla="*/ 2382 w 2616"/>
              <a:gd name="T95" fmla="*/ 731 h 778"/>
              <a:gd name="T96" fmla="*/ 2462 w 2616"/>
              <a:gd name="T97" fmla="*/ 699 h 778"/>
              <a:gd name="T98" fmla="*/ 2225 w 2616"/>
              <a:gd name="T99" fmla="*/ 727 h 778"/>
              <a:gd name="T100" fmla="*/ 2007 w 2616"/>
              <a:gd name="T101" fmla="*/ 473 h 778"/>
              <a:gd name="T102" fmla="*/ 1782 w 2616"/>
              <a:gd name="T103" fmla="*/ 522 h 778"/>
              <a:gd name="T104" fmla="*/ 1666 w 2616"/>
              <a:gd name="T105" fmla="*/ 738 h 778"/>
              <a:gd name="T106" fmla="*/ 1736 w 2616"/>
              <a:gd name="T107" fmla="*/ 457 h 778"/>
              <a:gd name="T108" fmla="*/ 1309 w 2616"/>
              <a:gd name="T109" fmla="*/ 534 h 778"/>
              <a:gd name="T110" fmla="*/ 1231 w 2616"/>
              <a:gd name="T111" fmla="*/ 453 h 778"/>
              <a:gd name="T112" fmla="*/ 1234 w 2616"/>
              <a:gd name="T113" fmla="*/ 722 h 778"/>
              <a:gd name="T114" fmla="*/ 1556 w 2616"/>
              <a:gd name="T115" fmla="*/ 466 h 778"/>
              <a:gd name="T116" fmla="*/ 986 w 2616"/>
              <a:gd name="T117" fmla="*/ 719 h 778"/>
              <a:gd name="T118" fmla="*/ 1088 w 2616"/>
              <a:gd name="T119" fmla="*/ 519 h 778"/>
              <a:gd name="T120" fmla="*/ 1008 w 2616"/>
              <a:gd name="T121" fmla="*/ 73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6" h="778">
                <a:moveTo>
                  <a:pt x="282" y="655"/>
                </a:moveTo>
                <a:lnTo>
                  <a:pt x="282" y="655"/>
                </a:lnTo>
                <a:cubicBezTo>
                  <a:pt x="271" y="657"/>
                  <a:pt x="277" y="662"/>
                  <a:pt x="280" y="662"/>
                </a:cubicBezTo>
                <a:cubicBezTo>
                  <a:pt x="283" y="663"/>
                  <a:pt x="282" y="662"/>
                  <a:pt x="287" y="664"/>
                </a:cubicBezTo>
                <a:cubicBezTo>
                  <a:pt x="286" y="667"/>
                  <a:pt x="274" y="672"/>
                  <a:pt x="251" y="666"/>
                </a:cubicBezTo>
                <a:cubicBezTo>
                  <a:pt x="248" y="665"/>
                  <a:pt x="239" y="658"/>
                  <a:pt x="238" y="665"/>
                </a:cubicBezTo>
                <a:cubicBezTo>
                  <a:pt x="238" y="668"/>
                  <a:pt x="242" y="674"/>
                  <a:pt x="244" y="676"/>
                </a:cubicBezTo>
                <a:cubicBezTo>
                  <a:pt x="236" y="678"/>
                  <a:pt x="219" y="677"/>
                  <a:pt x="213" y="658"/>
                </a:cubicBezTo>
                <a:cubicBezTo>
                  <a:pt x="210" y="647"/>
                  <a:pt x="205" y="652"/>
                  <a:pt x="202" y="654"/>
                </a:cubicBezTo>
                <a:cubicBezTo>
                  <a:pt x="196" y="662"/>
                  <a:pt x="197" y="676"/>
                  <a:pt x="200" y="678"/>
                </a:cubicBezTo>
                <a:cubicBezTo>
                  <a:pt x="167" y="675"/>
                  <a:pt x="146" y="631"/>
                  <a:pt x="204" y="616"/>
                </a:cubicBezTo>
                <a:cubicBezTo>
                  <a:pt x="245" y="605"/>
                  <a:pt x="248" y="560"/>
                  <a:pt x="216" y="546"/>
                </a:cubicBezTo>
                <a:cubicBezTo>
                  <a:pt x="203" y="540"/>
                  <a:pt x="191" y="544"/>
                  <a:pt x="191" y="544"/>
                </a:cubicBezTo>
                <a:cubicBezTo>
                  <a:pt x="204" y="522"/>
                  <a:pt x="195" y="507"/>
                  <a:pt x="195" y="507"/>
                </a:cubicBezTo>
                <a:cubicBezTo>
                  <a:pt x="189" y="523"/>
                  <a:pt x="160" y="536"/>
                  <a:pt x="160" y="536"/>
                </a:cubicBezTo>
                <a:cubicBezTo>
                  <a:pt x="160" y="536"/>
                  <a:pt x="172" y="535"/>
                  <a:pt x="178" y="533"/>
                </a:cubicBezTo>
                <a:cubicBezTo>
                  <a:pt x="185" y="531"/>
                  <a:pt x="188" y="526"/>
                  <a:pt x="188" y="526"/>
                </a:cubicBezTo>
                <a:cubicBezTo>
                  <a:pt x="192" y="541"/>
                  <a:pt x="171" y="547"/>
                  <a:pt x="160" y="559"/>
                </a:cubicBezTo>
                <a:cubicBezTo>
                  <a:pt x="138" y="582"/>
                  <a:pt x="154" y="608"/>
                  <a:pt x="154" y="608"/>
                </a:cubicBezTo>
                <a:cubicBezTo>
                  <a:pt x="154" y="608"/>
                  <a:pt x="143" y="606"/>
                  <a:pt x="138" y="590"/>
                </a:cubicBezTo>
                <a:cubicBezTo>
                  <a:pt x="133" y="575"/>
                  <a:pt x="128" y="575"/>
                  <a:pt x="125" y="576"/>
                </a:cubicBezTo>
                <a:cubicBezTo>
                  <a:pt x="123" y="576"/>
                  <a:pt x="119" y="578"/>
                  <a:pt x="120" y="593"/>
                </a:cubicBezTo>
                <a:cubicBezTo>
                  <a:pt x="121" y="610"/>
                  <a:pt x="121" y="618"/>
                  <a:pt x="118" y="629"/>
                </a:cubicBezTo>
                <a:cubicBezTo>
                  <a:pt x="117" y="632"/>
                  <a:pt x="107" y="653"/>
                  <a:pt x="91" y="646"/>
                </a:cubicBezTo>
                <a:cubicBezTo>
                  <a:pt x="79" y="640"/>
                  <a:pt x="87" y="622"/>
                  <a:pt x="102" y="628"/>
                </a:cubicBezTo>
                <a:cubicBezTo>
                  <a:pt x="102" y="628"/>
                  <a:pt x="111" y="626"/>
                  <a:pt x="112" y="611"/>
                </a:cubicBezTo>
                <a:lnTo>
                  <a:pt x="112" y="612"/>
                </a:lnTo>
                <a:cubicBezTo>
                  <a:pt x="111" y="614"/>
                  <a:pt x="108" y="617"/>
                  <a:pt x="103" y="619"/>
                </a:cubicBezTo>
                <a:cubicBezTo>
                  <a:pt x="79" y="626"/>
                  <a:pt x="60" y="599"/>
                  <a:pt x="64" y="562"/>
                </a:cubicBezTo>
                <a:cubicBezTo>
                  <a:pt x="67" y="529"/>
                  <a:pt x="82" y="515"/>
                  <a:pt x="82" y="515"/>
                </a:cubicBezTo>
                <a:cubicBezTo>
                  <a:pt x="82" y="515"/>
                  <a:pt x="63" y="458"/>
                  <a:pt x="167" y="424"/>
                </a:cubicBezTo>
                <a:cubicBezTo>
                  <a:pt x="167" y="424"/>
                  <a:pt x="151" y="439"/>
                  <a:pt x="161" y="450"/>
                </a:cubicBezTo>
                <a:cubicBezTo>
                  <a:pt x="172" y="463"/>
                  <a:pt x="190" y="447"/>
                  <a:pt x="190" y="447"/>
                </a:cubicBezTo>
                <a:cubicBezTo>
                  <a:pt x="190" y="447"/>
                  <a:pt x="195" y="465"/>
                  <a:pt x="216" y="453"/>
                </a:cubicBezTo>
                <a:cubicBezTo>
                  <a:pt x="216" y="453"/>
                  <a:pt x="216" y="459"/>
                  <a:pt x="220" y="465"/>
                </a:cubicBezTo>
                <a:cubicBezTo>
                  <a:pt x="223" y="470"/>
                  <a:pt x="229" y="475"/>
                  <a:pt x="229" y="475"/>
                </a:cubicBezTo>
                <a:cubicBezTo>
                  <a:pt x="221" y="471"/>
                  <a:pt x="170" y="454"/>
                  <a:pt x="140" y="483"/>
                </a:cubicBezTo>
                <a:cubicBezTo>
                  <a:pt x="140" y="483"/>
                  <a:pt x="182" y="458"/>
                  <a:pt x="231" y="486"/>
                </a:cubicBezTo>
                <a:lnTo>
                  <a:pt x="231" y="486"/>
                </a:lnTo>
                <a:cubicBezTo>
                  <a:pt x="285" y="514"/>
                  <a:pt x="295" y="581"/>
                  <a:pt x="232" y="621"/>
                </a:cubicBezTo>
                <a:cubicBezTo>
                  <a:pt x="218" y="632"/>
                  <a:pt x="227" y="645"/>
                  <a:pt x="229" y="645"/>
                </a:cubicBezTo>
                <a:cubicBezTo>
                  <a:pt x="229" y="638"/>
                  <a:pt x="230" y="632"/>
                  <a:pt x="236" y="628"/>
                </a:cubicBezTo>
                <a:cubicBezTo>
                  <a:pt x="244" y="644"/>
                  <a:pt x="268" y="641"/>
                  <a:pt x="278" y="634"/>
                </a:cubicBezTo>
                <a:cubicBezTo>
                  <a:pt x="289" y="625"/>
                  <a:pt x="288" y="608"/>
                  <a:pt x="266" y="603"/>
                </a:cubicBezTo>
                <a:cubicBezTo>
                  <a:pt x="271" y="601"/>
                  <a:pt x="287" y="599"/>
                  <a:pt x="300" y="614"/>
                </a:cubicBezTo>
                <a:cubicBezTo>
                  <a:pt x="313" y="630"/>
                  <a:pt x="302" y="650"/>
                  <a:pt x="282" y="655"/>
                </a:cubicBezTo>
                <a:lnTo>
                  <a:pt x="282" y="655"/>
                </a:lnTo>
                <a:close/>
                <a:moveTo>
                  <a:pt x="130" y="653"/>
                </a:moveTo>
                <a:lnTo>
                  <a:pt x="130" y="653"/>
                </a:lnTo>
                <a:cubicBezTo>
                  <a:pt x="147" y="634"/>
                  <a:pt x="137" y="619"/>
                  <a:pt x="129" y="602"/>
                </a:cubicBezTo>
                <a:cubicBezTo>
                  <a:pt x="122" y="585"/>
                  <a:pt x="128" y="581"/>
                  <a:pt x="128" y="581"/>
                </a:cubicBezTo>
                <a:cubicBezTo>
                  <a:pt x="127" y="589"/>
                  <a:pt x="133" y="595"/>
                  <a:pt x="138" y="604"/>
                </a:cubicBezTo>
                <a:cubicBezTo>
                  <a:pt x="160" y="640"/>
                  <a:pt x="140" y="653"/>
                  <a:pt x="130" y="653"/>
                </a:cubicBezTo>
                <a:lnTo>
                  <a:pt x="130" y="653"/>
                </a:lnTo>
                <a:close/>
                <a:moveTo>
                  <a:pt x="352" y="383"/>
                </a:moveTo>
                <a:lnTo>
                  <a:pt x="352" y="383"/>
                </a:lnTo>
                <a:cubicBezTo>
                  <a:pt x="213" y="325"/>
                  <a:pt x="159" y="434"/>
                  <a:pt x="0" y="383"/>
                </a:cubicBezTo>
                <a:cubicBezTo>
                  <a:pt x="0" y="377"/>
                  <a:pt x="0" y="731"/>
                  <a:pt x="0" y="731"/>
                </a:cubicBezTo>
                <a:cubicBezTo>
                  <a:pt x="195" y="778"/>
                  <a:pt x="201" y="675"/>
                  <a:pt x="352" y="731"/>
                </a:cubicBezTo>
                <a:cubicBezTo>
                  <a:pt x="352" y="735"/>
                  <a:pt x="352" y="383"/>
                  <a:pt x="352" y="383"/>
                </a:cubicBezTo>
                <a:lnTo>
                  <a:pt x="352" y="383"/>
                </a:lnTo>
                <a:close/>
                <a:moveTo>
                  <a:pt x="112" y="579"/>
                </a:moveTo>
                <a:lnTo>
                  <a:pt x="112" y="579"/>
                </a:lnTo>
                <a:cubicBezTo>
                  <a:pt x="113" y="583"/>
                  <a:pt x="112" y="589"/>
                  <a:pt x="107" y="589"/>
                </a:cubicBezTo>
                <a:cubicBezTo>
                  <a:pt x="107" y="591"/>
                  <a:pt x="106" y="592"/>
                  <a:pt x="109" y="595"/>
                </a:cubicBezTo>
                <a:cubicBezTo>
                  <a:pt x="109" y="595"/>
                  <a:pt x="104" y="594"/>
                  <a:pt x="102" y="589"/>
                </a:cubicBezTo>
                <a:cubicBezTo>
                  <a:pt x="102" y="589"/>
                  <a:pt x="101" y="585"/>
                  <a:pt x="103" y="580"/>
                </a:cubicBezTo>
                <a:cubicBezTo>
                  <a:pt x="104" y="575"/>
                  <a:pt x="111" y="576"/>
                  <a:pt x="112" y="579"/>
                </a:cubicBezTo>
                <a:lnTo>
                  <a:pt x="112" y="579"/>
                </a:lnTo>
                <a:close/>
                <a:moveTo>
                  <a:pt x="443" y="604"/>
                </a:moveTo>
                <a:lnTo>
                  <a:pt x="443" y="604"/>
                </a:lnTo>
                <a:cubicBezTo>
                  <a:pt x="443" y="604"/>
                  <a:pt x="443" y="604"/>
                  <a:pt x="443" y="604"/>
                </a:cubicBezTo>
                <a:cubicBezTo>
                  <a:pt x="443" y="604"/>
                  <a:pt x="443" y="604"/>
                  <a:pt x="443" y="604"/>
                </a:cubicBezTo>
                <a:lnTo>
                  <a:pt x="443" y="604"/>
                </a:lnTo>
                <a:close/>
                <a:moveTo>
                  <a:pt x="498" y="466"/>
                </a:moveTo>
                <a:lnTo>
                  <a:pt x="498" y="466"/>
                </a:lnTo>
                <a:cubicBezTo>
                  <a:pt x="496" y="468"/>
                  <a:pt x="495" y="469"/>
                  <a:pt x="492" y="469"/>
                </a:cubicBezTo>
                <a:cubicBezTo>
                  <a:pt x="491" y="469"/>
                  <a:pt x="490" y="468"/>
                  <a:pt x="490" y="469"/>
                </a:cubicBezTo>
                <a:cubicBezTo>
                  <a:pt x="486" y="471"/>
                  <a:pt x="488" y="472"/>
                  <a:pt x="488" y="472"/>
                </a:cubicBezTo>
                <a:cubicBezTo>
                  <a:pt x="483" y="471"/>
                  <a:pt x="487" y="468"/>
                  <a:pt x="487" y="468"/>
                </a:cubicBezTo>
                <a:cubicBezTo>
                  <a:pt x="489" y="466"/>
                  <a:pt x="490" y="464"/>
                  <a:pt x="493" y="462"/>
                </a:cubicBezTo>
                <a:cubicBezTo>
                  <a:pt x="495" y="461"/>
                  <a:pt x="501" y="462"/>
                  <a:pt x="498" y="466"/>
                </a:cubicBezTo>
                <a:lnTo>
                  <a:pt x="498" y="466"/>
                </a:lnTo>
                <a:close/>
                <a:moveTo>
                  <a:pt x="709" y="488"/>
                </a:moveTo>
                <a:lnTo>
                  <a:pt x="709" y="488"/>
                </a:lnTo>
                <a:cubicBezTo>
                  <a:pt x="697" y="498"/>
                  <a:pt x="710" y="518"/>
                  <a:pt x="698" y="532"/>
                </a:cubicBezTo>
                <a:cubicBezTo>
                  <a:pt x="692" y="542"/>
                  <a:pt x="675" y="553"/>
                  <a:pt x="658" y="543"/>
                </a:cubicBezTo>
                <a:cubicBezTo>
                  <a:pt x="668" y="539"/>
                  <a:pt x="678" y="531"/>
                  <a:pt x="672" y="516"/>
                </a:cubicBezTo>
                <a:cubicBezTo>
                  <a:pt x="665" y="496"/>
                  <a:pt x="656" y="496"/>
                  <a:pt x="645" y="479"/>
                </a:cubicBezTo>
                <a:cubicBezTo>
                  <a:pt x="636" y="466"/>
                  <a:pt x="632" y="433"/>
                  <a:pt x="663" y="422"/>
                </a:cubicBezTo>
                <a:cubicBezTo>
                  <a:pt x="637" y="438"/>
                  <a:pt x="653" y="467"/>
                  <a:pt x="662" y="475"/>
                </a:cubicBezTo>
                <a:cubicBezTo>
                  <a:pt x="646" y="437"/>
                  <a:pt x="672" y="420"/>
                  <a:pt x="687" y="420"/>
                </a:cubicBezTo>
                <a:cubicBezTo>
                  <a:pt x="696" y="420"/>
                  <a:pt x="706" y="421"/>
                  <a:pt x="712" y="432"/>
                </a:cubicBezTo>
                <a:cubicBezTo>
                  <a:pt x="721" y="448"/>
                  <a:pt x="708" y="459"/>
                  <a:pt x="701" y="460"/>
                </a:cubicBezTo>
                <a:cubicBezTo>
                  <a:pt x="712" y="455"/>
                  <a:pt x="712" y="445"/>
                  <a:pt x="708" y="440"/>
                </a:cubicBezTo>
                <a:cubicBezTo>
                  <a:pt x="701" y="430"/>
                  <a:pt x="683" y="435"/>
                  <a:pt x="680" y="446"/>
                </a:cubicBezTo>
                <a:cubicBezTo>
                  <a:pt x="675" y="463"/>
                  <a:pt x="689" y="473"/>
                  <a:pt x="693" y="484"/>
                </a:cubicBezTo>
                <a:cubicBezTo>
                  <a:pt x="700" y="474"/>
                  <a:pt x="718" y="473"/>
                  <a:pt x="725" y="483"/>
                </a:cubicBezTo>
                <a:cubicBezTo>
                  <a:pt x="718" y="484"/>
                  <a:pt x="712" y="486"/>
                  <a:pt x="709" y="488"/>
                </a:cubicBezTo>
                <a:lnTo>
                  <a:pt x="709" y="488"/>
                </a:lnTo>
                <a:close/>
                <a:moveTo>
                  <a:pt x="664" y="656"/>
                </a:moveTo>
                <a:lnTo>
                  <a:pt x="664" y="656"/>
                </a:lnTo>
                <a:cubicBezTo>
                  <a:pt x="663" y="659"/>
                  <a:pt x="648" y="684"/>
                  <a:pt x="644" y="693"/>
                </a:cubicBezTo>
                <a:cubicBezTo>
                  <a:pt x="642" y="698"/>
                  <a:pt x="640" y="697"/>
                  <a:pt x="638" y="697"/>
                </a:cubicBezTo>
                <a:cubicBezTo>
                  <a:pt x="637" y="697"/>
                  <a:pt x="633" y="698"/>
                  <a:pt x="633" y="702"/>
                </a:cubicBezTo>
                <a:cubicBezTo>
                  <a:pt x="634" y="705"/>
                  <a:pt x="633" y="707"/>
                  <a:pt x="633" y="707"/>
                </a:cubicBezTo>
                <a:lnTo>
                  <a:pt x="607" y="707"/>
                </a:lnTo>
                <a:cubicBezTo>
                  <a:pt x="608" y="703"/>
                  <a:pt x="611" y="698"/>
                  <a:pt x="621" y="693"/>
                </a:cubicBezTo>
                <a:cubicBezTo>
                  <a:pt x="624" y="691"/>
                  <a:pt x="628" y="688"/>
                  <a:pt x="631" y="684"/>
                </a:cubicBezTo>
                <a:cubicBezTo>
                  <a:pt x="632" y="681"/>
                  <a:pt x="641" y="666"/>
                  <a:pt x="643" y="662"/>
                </a:cubicBezTo>
                <a:cubicBezTo>
                  <a:pt x="644" y="659"/>
                  <a:pt x="644" y="655"/>
                  <a:pt x="642" y="652"/>
                </a:cubicBezTo>
                <a:cubicBezTo>
                  <a:pt x="641" y="650"/>
                  <a:pt x="638" y="645"/>
                  <a:pt x="635" y="643"/>
                </a:cubicBezTo>
                <a:cubicBezTo>
                  <a:pt x="623" y="634"/>
                  <a:pt x="617" y="626"/>
                  <a:pt x="607" y="608"/>
                </a:cubicBezTo>
                <a:cubicBezTo>
                  <a:pt x="605" y="605"/>
                  <a:pt x="607" y="602"/>
                  <a:pt x="591" y="606"/>
                </a:cubicBezTo>
                <a:cubicBezTo>
                  <a:pt x="551" y="616"/>
                  <a:pt x="522" y="602"/>
                  <a:pt x="521" y="601"/>
                </a:cubicBezTo>
                <a:cubicBezTo>
                  <a:pt x="522" y="593"/>
                  <a:pt x="525" y="587"/>
                  <a:pt x="521" y="584"/>
                </a:cubicBezTo>
                <a:cubicBezTo>
                  <a:pt x="518" y="589"/>
                  <a:pt x="516" y="592"/>
                  <a:pt x="511" y="597"/>
                </a:cubicBezTo>
                <a:cubicBezTo>
                  <a:pt x="510" y="598"/>
                  <a:pt x="508" y="598"/>
                  <a:pt x="505" y="597"/>
                </a:cubicBezTo>
                <a:cubicBezTo>
                  <a:pt x="502" y="597"/>
                  <a:pt x="482" y="595"/>
                  <a:pt x="479" y="594"/>
                </a:cubicBezTo>
                <a:cubicBezTo>
                  <a:pt x="478" y="594"/>
                  <a:pt x="472" y="595"/>
                  <a:pt x="475" y="602"/>
                </a:cubicBezTo>
                <a:cubicBezTo>
                  <a:pt x="476" y="603"/>
                  <a:pt x="480" y="611"/>
                  <a:pt x="485" y="618"/>
                </a:cubicBezTo>
                <a:cubicBezTo>
                  <a:pt x="488" y="621"/>
                  <a:pt x="485" y="624"/>
                  <a:pt x="486" y="627"/>
                </a:cubicBezTo>
                <a:cubicBezTo>
                  <a:pt x="486" y="630"/>
                  <a:pt x="488" y="630"/>
                  <a:pt x="489" y="630"/>
                </a:cubicBezTo>
                <a:cubicBezTo>
                  <a:pt x="490" y="630"/>
                  <a:pt x="494" y="625"/>
                  <a:pt x="497" y="628"/>
                </a:cubicBezTo>
                <a:cubicBezTo>
                  <a:pt x="501" y="632"/>
                  <a:pt x="503" y="642"/>
                  <a:pt x="503" y="652"/>
                </a:cubicBezTo>
                <a:cubicBezTo>
                  <a:pt x="501" y="652"/>
                  <a:pt x="497" y="651"/>
                  <a:pt x="493" y="648"/>
                </a:cubicBezTo>
                <a:cubicBezTo>
                  <a:pt x="490" y="646"/>
                  <a:pt x="487" y="641"/>
                  <a:pt x="483" y="638"/>
                </a:cubicBezTo>
                <a:cubicBezTo>
                  <a:pt x="479" y="636"/>
                  <a:pt x="478" y="636"/>
                  <a:pt x="475" y="634"/>
                </a:cubicBezTo>
                <a:cubicBezTo>
                  <a:pt x="473" y="631"/>
                  <a:pt x="471" y="630"/>
                  <a:pt x="470" y="624"/>
                </a:cubicBezTo>
                <a:cubicBezTo>
                  <a:pt x="469" y="617"/>
                  <a:pt x="460" y="597"/>
                  <a:pt x="458" y="595"/>
                </a:cubicBezTo>
                <a:cubicBezTo>
                  <a:pt x="456" y="591"/>
                  <a:pt x="460" y="585"/>
                  <a:pt x="462" y="583"/>
                </a:cubicBezTo>
                <a:cubicBezTo>
                  <a:pt x="463" y="581"/>
                  <a:pt x="467" y="581"/>
                  <a:pt x="470" y="580"/>
                </a:cubicBezTo>
                <a:cubicBezTo>
                  <a:pt x="476" y="579"/>
                  <a:pt x="485" y="575"/>
                  <a:pt x="489" y="574"/>
                </a:cubicBezTo>
                <a:cubicBezTo>
                  <a:pt x="476" y="551"/>
                  <a:pt x="491" y="536"/>
                  <a:pt x="493" y="535"/>
                </a:cubicBezTo>
                <a:cubicBezTo>
                  <a:pt x="497" y="515"/>
                  <a:pt x="505" y="504"/>
                  <a:pt x="508" y="500"/>
                </a:cubicBezTo>
                <a:cubicBezTo>
                  <a:pt x="515" y="498"/>
                  <a:pt x="522" y="498"/>
                  <a:pt x="526" y="483"/>
                </a:cubicBezTo>
                <a:cubicBezTo>
                  <a:pt x="528" y="475"/>
                  <a:pt x="524" y="466"/>
                  <a:pt x="521" y="463"/>
                </a:cubicBezTo>
                <a:cubicBezTo>
                  <a:pt x="523" y="471"/>
                  <a:pt x="522" y="479"/>
                  <a:pt x="518" y="485"/>
                </a:cubicBezTo>
                <a:cubicBezTo>
                  <a:pt x="512" y="494"/>
                  <a:pt x="503" y="493"/>
                  <a:pt x="501" y="493"/>
                </a:cubicBezTo>
                <a:cubicBezTo>
                  <a:pt x="498" y="493"/>
                  <a:pt x="496" y="493"/>
                  <a:pt x="495" y="494"/>
                </a:cubicBezTo>
                <a:cubicBezTo>
                  <a:pt x="494" y="496"/>
                  <a:pt x="489" y="500"/>
                  <a:pt x="486" y="501"/>
                </a:cubicBezTo>
                <a:cubicBezTo>
                  <a:pt x="484" y="503"/>
                  <a:pt x="484" y="504"/>
                  <a:pt x="484" y="506"/>
                </a:cubicBezTo>
                <a:cubicBezTo>
                  <a:pt x="483" y="508"/>
                  <a:pt x="483" y="509"/>
                  <a:pt x="481" y="510"/>
                </a:cubicBezTo>
                <a:cubicBezTo>
                  <a:pt x="478" y="510"/>
                  <a:pt x="475" y="508"/>
                  <a:pt x="473" y="508"/>
                </a:cubicBezTo>
                <a:cubicBezTo>
                  <a:pt x="469" y="508"/>
                  <a:pt x="471" y="507"/>
                  <a:pt x="474" y="504"/>
                </a:cubicBezTo>
                <a:cubicBezTo>
                  <a:pt x="476" y="501"/>
                  <a:pt x="476" y="503"/>
                  <a:pt x="478" y="502"/>
                </a:cubicBezTo>
                <a:cubicBezTo>
                  <a:pt x="480" y="502"/>
                  <a:pt x="482" y="501"/>
                  <a:pt x="483" y="498"/>
                </a:cubicBezTo>
                <a:cubicBezTo>
                  <a:pt x="486" y="494"/>
                  <a:pt x="479" y="494"/>
                  <a:pt x="478" y="496"/>
                </a:cubicBezTo>
                <a:cubicBezTo>
                  <a:pt x="475" y="498"/>
                  <a:pt x="473" y="502"/>
                  <a:pt x="471" y="504"/>
                </a:cubicBezTo>
                <a:cubicBezTo>
                  <a:pt x="469" y="506"/>
                  <a:pt x="467" y="506"/>
                  <a:pt x="466" y="504"/>
                </a:cubicBezTo>
                <a:cubicBezTo>
                  <a:pt x="466" y="502"/>
                  <a:pt x="465" y="499"/>
                  <a:pt x="465" y="497"/>
                </a:cubicBezTo>
                <a:cubicBezTo>
                  <a:pt x="459" y="495"/>
                  <a:pt x="464" y="489"/>
                  <a:pt x="464" y="489"/>
                </a:cubicBezTo>
                <a:lnTo>
                  <a:pt x="481" y="470"/>
                </a:lnTo>
                <a:cubicBezTo>
                  <a:pt x="481" y="470"/>
                  <a:pt x="477" y="467"/>
                  <a:pt x="480" y="463"/>
                </a:cubicBezTo>
                <a:cubicBezTo>
                  <a:pt x="481" y="461"/>
                  <a:pt x="491" y="449"/>
                  <a:pt x="498" y="444"/>
                </a:cubicBezTo>
                <a:cubicBezTo>
                  <a:pt x="497" y="440"/>
                  <a:pt x="495" y="436"/>
                  <a:pt x="491" y="432"/>
                </a:cubicBezTo>
                <a:cubicBezTo>
                  <a:pt x="497" y="433"/>
                  <a:pt x="502" y="433"/>
                  <a:pt x="512" y="443"/>
                </a:cubicBezTo>
                <a:cubicBezTo>
                  <a:pt x="514" y="446"/>
                  <a:pt x="517" y="445"/>
                  <a:pt x="516" y="443"/>
                </a:cubicBezTo>
                <a:cubicBezTo>
                  <a:pt x="515" y="440"/>
                  <a:pt x="514" y="438"/>
                  <a:pt x="510" y="434"/>
                </a:cubicBezTo>
                <a:cubicBezTo>
                  <a:pt x="541" y="426"/>
                  <a:pt x="556" y="452"/>
                  <a:pt x="558" y="455"/>
                </a:cubicBezTo>
                <a:cubicBezTo>
                  <a:pt x="552" y="455"/>
                  <a:pt x="548" y="456"/>
                  <a:pt x="545" y="457"/>
                </a:cubicBezTo>
                <a:cubicBezTo>
                  <a:pt x="542" y="457"/>
                  <a:pt x="543" y="458"/>
                  <a:pt x="546" y="459"/>
                </a:cubicBezTo>
                <a:cubicBezTo>
                  <a:pt x="556" y="460"/>
                  <a:pt x="558" y="460"/>
                  <a:pt x="561" y="461"/>
                </a:cubicBezTo>
                <a:cubicBezTo>
                  <a:pt x="565" y="466"/>
                  <a:pt x="568" y="478"/>
                  <a:pt x="567" y="478"/>
                </a:cubicBezTo>
                <a:cubicBezTo>
                  <a:pt x="563" y="479"/>
                  <a:pt x="558" y="478"/>
                  <a:pt x="552" y="478"/>
                </a:cubicBezTo>
                <a:cubicBezTo>
                  <a:pt x="547" y="479"/>
                  <a:pt x="549" y="481"/>
                  <a:pt x="550" y="481"/>
                </a:cubicBezTo>
                <a:cubicBezTo>
                  <a:pt x="557" y="482"/>
                  <a:pt x="564" y="484"/>
                  <a:pt x="569" y="486"/>
                </a:cubicBezTo>
                <a:cubicBezTo>
                  <a:pt x="570" y="495"/>
                  <a:pt x="570" y="502"/>
                  <a:pt x="570" y="502"/>
                </a:cubicBezTo>
                <a:cubicBezTo>
                  <a:pt x="570" y="502"/>
                  <a:pt x="558" y="500"/>
                  <a:pt x="555" y="501"/>
                </a:cubicBezTo>
                <a:cubicBezTo>
                  <a:pt x="552" y="501"/>
                  <a:pt x="553" y="503"/>
                  <a:pt x="556" y="504"/>
                </a:cubicBezTo>
                <a:cubicBezTo>
                  <a:pt x="559" y="505"/>
                  <a:pt x="565" y="508"/>
                  <a:pt x="569" y="511"/>
                </a:cubicBezTo>
                <a:cubicBezTo>
                  <a:pt x="569" y="514"/>
                  <a:pt x="568" y="521"/>
                  <a:pt x="567" y="524"/>
                </a:cubicBezTo>
                <a:cubicBezTo>
                  <a:pt x="566" y="527"/>
                  <a:pt x="567" y="530"/>
                  <a:pt x="572" y="531"/>
                </a:cubicBezTo>
                <a:cubicBezTo>
                  <a:pt x="587" y="534"/>
                  <a:pt x="600" y="536"/>
                  <a:pt x="623" y="536"/>
                </a:cubicBezTo>
                <a:cubicBezTo>
                  <a:pt x="663" y="535"/>
                  <a:pt x="676" y="580"/>
                  <a:pt x="658" y="603"/>
                </a:cubicBezTo>
                <a:cubicBezTo>
                  <a:pt x="650" y="613"/>
                  <a:pt x="649" y="619"/>
                  <a:pt x="650" y="623"/>
                </a:cubicBezTo>
                <a:cubicBezTo>
                  <a:pt x="652" y="632"/>
                  <a:pt x="657" y="640"/>
                  <a:pt x="666" y="645"/>
                </a:cubicBezTo>
                <a:cubicBezTo>
                  <a:pt x="670" y="648"/>
                  <a:pt x="665" y="654"/>
                  <a:pt x="664" y="656"/>
                </a:cubicBezTo>
                <a:lnTo>
                  <a:pt x="664" y="656"/>
                </a:lnTo>
                <a:close/>
                <a:moveTo>
                  <a:pt x="587" y="674"/>
                </a:moveTo>
                <a:lnTo>
                  <a:pt x="587" y="674"/>
                </a:lnTo>
                <a:cubicBezTo>
                  <a:pt x="585" y="672"/>
                  <a:pt x="581" y="675"/>
                  <a:pt x="583" y="679"/>
                </a:cubicBezTo>
                <a:cubicBezTo>
                  <a:pt x="585" y="682"/>
                  <a:pt x="585" y="684"/>
                  <a:pt x="585" y="684"/>
                </a:cubicBezTo>
                <a:cubicBezTo>
                  <a:pt x="585" y="684"/>
                  <a:pt x="577" y="693"/>
                  <a:pt x="567" y="695"/>
                </a:cubicBezTo>
                <a:cubicBezTo>
                  <a:pt x="566" y="694"/>
                  <a:pt x="569" y="680"/>
                  <a:pt x="573" y="672"/>
                </a:cubicBezTo>
                <a:cubicBezTo>
                  <a:pt x="577" y="666"/>
                  <a:pt x="578" y="665"/>
                  <a:pt x="582" y="663"/>
                </a:cubicBezTo>
                <a:cubicBezTo>
                  <a:pt x="587" y="661"/>
                  <a:pt x="604" y="652"/>
                  <a:pt x="610" y="648"/>
                </a:cubicBezTo>
                <a:cubicBezTo>
                  <a:pt x="615" y="643"/>
                  <a:pt x="618" y="637"/>
                  <a:pt x="618" y="637"/>
                </a:cubicBezTo>
                <a:cubicBezTo>
                  <a:pt x="618" y="637"/>
                  <a:pt x="623" y="643"/>
                  <a:pt x="630" y="650"/>
                </a:cubicBezTo>
                <a:cubicBezTo>
                  <a:pt x="628" y="652"/>
                  <a:pt x="595" y="673"/>
                  <a:pt x="593" y="675"/>
                </a:cubicBezTo>
                <a:cubicBezTo>
                  <a:pt x="592" y="676"/>
                  <a:pt x="589" y="676"/>
                  <a:pt x="587" y="674"/>
                </a:cubicBezTo>
                <a:lnTo>
                  <a:pt x="587" y="674"/>
                </a:lnTo>
                <a:close/>
                <a:moveTo>
                  <a:pt x="453" y="561"/>
                </a:moveTo>
                <a:lnTo>
                  <a:pt x="453" y="561"/>
                </a:lnTo>
                <a:cubicBezTo>
                  <a:pt x="452" y="561"/>
                  <a:pt x="452" y="562"/>
                  <a:pt x="452" y="563"/>
                </a:cubicBezTo>
                <a:cubicBezTo>
                  <a:pt x="450" y="566"/>
                  <a:pt x="446" y="581"/>
                  <a:pt x="444" y="586"/>
                </a:cubicBezTo>
                <a:cubicBezTo>
                  <a:pt x="443" y="590"/>
                  <a:pt x="442" y="591"/>
                  <a:pt x="439" y="591"/>
                </a:cubicBezTo>
                <a:cubicBezTo>
                  <a:pt x="437" y="592"/>
                  <a:pt x="437" y="597"/>
                  <a:pt x="439" y="597"/>
                </a:cubicBezTo>
                <a:cubicBezTo>
                  <a:pt x="445" y="599"/>
                  <a:pt x="443" y="603"/>
                  <a:pt x="443" y="604"/>
                </a:cubicBezTo>
                <a:cubicBezTo>
                  <a:pt x="443" y="605"/>
                  <a:pt x="441" y="615"/>
                  <a:pt x="434" y="622"/>
                </a:cubicBezTo>
                <a:cubicBezTo>
                  <a:pt x="430" y="615"/>
                  <a:pt x="429" y="607"/>
                  <a:pt x="429" y="606"/>
                </a:cubicBezTo>
                <a:cubicBezTo>
                  <a:pt x="428" y="604"/>
                  <a:pt x="428" y="602"/>
                  <a:pt x="428" y="600"/>
                </a:cubicBezTo>
                <a:cubicBezTo>
                  <a:pt x="428" y="599"/>
                  <a:pt x="427" y="591"/>
                  <a:pt x="427" y="589"/>
                </a:cubicBezTo>
                <a:cubicBezTo>
                  <a:pt x="427" y="588"/>
                  <a:pt x="428" y="586"/>
                  <a:pt x="429" y="585"/>
                </a:cubicBezTo>
                <a:cubicBezTo>
                  <a:pt x="430" y="582"/>
                  <a:pt x="440" y="564"/>
                  <a:pt x="445" y="552"/>
                </a:cubicBezTo>
                <a:cubicBezTo>
                  <a:pt x="446" y="548"/>
                  <a:pt x="456" y="544"/>
                  <a:pt x="458" y="545"/>
                </a:cubicBezTo>
                <a:cubicBezTo>
                  <a:pt x="461" y="546"/>
                  <a:pt x="464" y="550"/>
                  <a:pt x="479" y="556"/>
                </a:cubicBezTo>
                <a:cubicBezTo>
                  <a:pt x="479" y="560"/>
                  <a:pt x="480" y="567"/>
                  <a:pt x="482" y="571"/>
                </a:cubicBezTo>
                <a:cubicBezTo>
                  <a:pt x="479" y="572"/>
                  <a:pt x="473" y="572"/>
                  <a:pt x="473" y="572"/>
                </a:cubicBezTo>
                <a:cubicBezTo>
                  <a:pt x="473" y="572"/>
                  <a:pt x="462" y="563"/>
                  <a:pt x="459" y="561"/>
                </a:cubicBezTo>
                <a:cubicBezTo>
                  <a:pt x="459" y="560"/>
                  <a:pt x="458" y="560"/>
                  <a:pt x="457" y="560"/>
                </a:cubicBezTo>
                <a:cubicBezTo>
                  <a:pt x="456" y="560"/>
                  <a:pt x="454" y="560"/>
                  <a:pt x="453" y="561"/>
                </a:cubicBezTo>
                <a:lnTo>
                  <a:pt x="453" y="561"/>
                </a:lnTo>
                <a:close/>
                <a:moveTo>
                  <a:pt x="389" y="383"/>
                </a:moveTo>
                <a:lnTo>
                  <a:pt x="389" y="383"/>
                </a:lnTo>
                <a:cubicBezTo>
                  <a:pt x="389" y="383"/>
                  <a:pt x="389" y="735"/>
                  <a:pt x="389" y="731"/>
                </a:cubicBezTo>
                <a:cubicBezTo>
                  <a:pt x="541" y="675"/>
                  <a:pt x="546" y="778"/>
                  <a:pt x="742" y="731"/>
                </a:cubicBezTo>
                <a:cubicBezTo>
                  <a:pt x="742" y="731"/>
                  <a:pt x="742" y="377"/>
                  <a:pt x="742" y="383"/>
                </a:cubicBezTo>
                <a:cubicBezTo>
                  <a:pt x="583" y="434"/>
                  <a:pt x="528" y="325"/>
                  <a:pt x="389" y="383"/>
                </a:cubicBezTo>
                <a:lnTo>
                  <a:pt x="389" y="383"/>
                </a:lnTo>
                <a:close/>
                <a:moveTo>
                  <a:pt x="126" y="293"/>
                </a:moveTo>
                <a:lnTo>
                  <a:pt x="126" y="293"/>
                </a:lnTo>
                <a:cubicBezTo>
                  <a:pt x="118" y="287"/>
                  <a:pt x="109" y="273"/>
                  <a:pt x="106" y="257"/>
                </a:cubicBezTo>
                <a:cubicBezTo>
                  <a:pt x="103" y="244"/>
                  <a:pt x="90" y="242"/>
                  <a:pt x="90" y="242"/>
                </a:cubicBezTo>
                <a:lnTo>
                  <a:pt x="88" y="232"/>
                </a:lnTo>
                <a:cubicBezTo>
                  <a:pt x="88" y="232"/>
                  <a:pt x="126" y="237"/>
                  <a:pt x="132" y="238"/>
                </a:cubicBezTo>
                <a:cubicBezTo>
                  <a:pt x="141" y="252"/>
                  <a:pt x="158" y="255"/>
                  <a:pt x="166" y="255"/>
                </a:cubicBezTo>
                <a:cubicBezTo>
                  <a:pt x="166" y="255"/>
                  <a:pt x="166" y="232"/>
                  <a:pt x="166" y="230"/>
                </a:cubicBezTo>
                <a:cubicBezTo>
                  <a:pt x="168" y="228"/>
                  <a:pt x="175" y="225"/>
                  <a:pt x="175" y="225"/>
                </a:cubicBezTo>
                <a:lnTo>
                  <a:pt x="176" y="255"/>
                </a:lnTo>
                <a:cubicBezTo>
                  <a:pt x="196" y="255"/>
                  <a:pt x="212" y="242"/>
                  <a:pt x="212" y="229"/>
                </a:cubicBezTo>
                <a:cubicBezTo>
                  <a:pt x="212" y="215"/>
                  <a:pt x="196" y="203"/>
                  <a:pt x="170" y="204"/>
                </a:cubicBezTo>
                <a:cubicBezTo>
                  <a:pt x="145" y="204"/>
                  <a:pt x="136" y="216"/>
                  <a:pt x="133" y="221"/>
                </a:cubicBezTo>
                <a:cubicBezTo>
                  <a:pt x="103" y="191"/>
                  <a:pt x="117" y="155"/>
                  <a:pt x="117" y="155"/>
                </a:cubicBezTo>
                <a:cubicBezTo>
                  <a:pt x="117" y="155"/>
                  <a:pt x="91" y="172"/>
                  <a:pt x="114" y="216"/>
                </a:cubicBezTo>
                <a:cubicBezTo>
                  <a:pt x="89" y="209"/>
                  <a:pt x="69" y="222"/>
                  <a:pt x="70" y="232"/>
                </a:cubicBezTo>
                <a:cubicBezTo>
                  <a:pt x="69" y="242"/>
                  <a:pt x="77" y="249"/>
                  <a:pt x="92" y="250"/>
                </a:cubicBezTo>
                <a:cubicBezTo>
                  <a:pt x="39" y="260"/>
                  <a:pt x="27" y="230"/>
                  <a:pt x="52" y="214"/>
                </a:cubicBezTo>
                <a:cubicBezTo>
                  <a:pt x="64" y="216"/>
                  <a:pt x="64" y="216"/>
                  <a:pt x="72" y="218"/>
                </a:cubicBezTo>
                <a:cubicBezTo>
                  <a:pt x="46" y="192"/>
                  <a:pt x="59" y="161"/>
                  <a:pt x="80" y="147"/>
                </a:cubicBezTo>
                <a:cubicBezTo>
                  <a:pt x="110" y="142"/>
                  <a:pt x="125" y="140"/>
                  <a:pt x="125" y="140"/>
                </a:cubicBezTo>
                <a:cubicBezTo>
                  <a:pt x="125" y="140"/>
                  <a:pt x="140" y="119"/>
                  <a:pt x="152" y="112"/>
                </a:cubicBezTo>
                <a:cubicBezTo>
                  <a:pt x="171" y="110"/>
                  <a:pt x="235" y="101"/>
                  <a:pt x="235" y="101"/>
                </a:cubicBezTo>
                <a:cubicBezTo>
                  <a:pt x="235" y="101"/>
                  <a:pt x="175" y="155"/>
                  <a:pt x="232" y="212"/>
                </a:cubicBezTo>
                <a:cubicBezTo>
                  <a:pt x="256" y="212"/>
                  <a:pt x="284" y="212"/>
                  <a:pt x="284" y="212"/>
                </a:cubicBezTo>
                <a:cubicBezTo>
                  <a:pt x="284" y="212"/>
                  <a:pt x="283" y="221"/>
                  <a:pt x="281" y="229"/>
                </a:cubicBezTo>
                <a:cubicBezTo>
                  <a:pt x="276" y="230"/>
                  <a:pt x="273" y="230"/>
                  <a:pt x="271" y="230"/>
                </a:cubicBezTo>
                <a:cubicBezTo>
                  <a:pt x="271" y="256"/>
                  <a:pt x="255" y="273"/>
                  <a:pt x="255" y="273"/>
                </a:cubicBezTo>
                <a:cubicBezTo>
                  <a:pt x="255" y="273"/>
                  <a:pt x="285" y="277"/>
                  <a:pt x="305" y="289"/>
                </a:cubicBezTo>
                <a:cubicBezTo>
                  <a:pt x="176" y="265"/>
                  <a:pt x="165" y="342"/>
                  <a:pt x="62" y="307"/>
                </a:cubicBezTo>
                <a:cubicBezTo>
                  <a:pt x="127" y="325"/>
                  <a:pt x="172" y="278"/>
                  <a:pt x="216" y="272"/>
                </a:cubicBezTo>
                <a:cubicBezTo>
                  <a:pt x="168" y="272"/>
                  <a:pt x="142" y="291"/>
                  <a:pt x="126" y="293"/>
                </a:cubicBezTo>
                <a:lnTo>
                  <a:pt x="126" y="293"/>
                </a:lnTo>
                <a:close/>
                <a:moveTo>
                  <a:pt x="72" y="86"/>
                </a:moveTo>
                <a:lnTo>
                  <a:pt x="72" y="86"/>
                </a:lnTo>
                <a:cubicBezTo>
                  <a:pt x="72" y="87"/>
                  <a:pt x="75" y="101"/>
                  <a:pt x="124" y="81"/>
                </a:cubicBezTo>
                <a:cubicBezTo>
                  <a:pt x="136" y="76"/>
                  <a:pt x="136" y="79"/>
                  <a:pt x="135" y="82"/>
                </a:cubicBezTo>
                <a:cubicBezTo>
                  <a:pt x="135" y="86"/>
                  <a:pt x="132" y="91"/>
                  <a:pt x="139" y="90"/>
                </a:cubicBezTo>
                <a:cubicBezTo>
                  <a:pt x="157" y="86"/>
                  <a:pt x="174" y="75"/>
                  <a:pt x="175" y="74"/>
                </a:cubicBezTo>
                <a:lnTo>
                  <a:pt x="175" y="95"/>
                </a:lnTo>
                <a:cubicBezTo>
                  <a:pt x="172" y="97"/>
                  <a:pt x="153" y="105"/>
                  <a:pt x="137" y="106"/>
                </a:cubicBezTo>
                <a:cubicBezTo>
                  <a:pt x="121" y="107"/>
                  <a:pt x="128" y="90"/>
                  <a:pt x="128" y="90"/>
                </a:cubicBezTo>
                <a:cubicBezTo>
                  <a:pt x="127" y="91"/>
                  <a:pt x="107" y="101"/>
                  <a:pt x="91" y="100"/>
                </a:cubicBezTo>
                <a:cubicBezTo>
                  <a:pt x="71" y="99"/>
                  <a:pt x="70" y="88"/>
                  <a:pt x="72" y="86"/>
                </a:cubicBezTo>
                <a:lnTo>
                  <a:pt x="72" y="86"/>
                </a:lnTo>
                <a:close/>
                <a:moveTo>
                  <a:pt x="272" y="116"/>
                </a:moveTo>
                <a:lnTo>
                  <a:pt x="272" y="116"/>
                </a:lnTo>
                <a:cubicBezTo>
                  <a:pt x="258" y="144"/>
                  <a:pt x="257" y="173"/>
                  <a:pt x="259" y="187"/>
                </a:cubicBezTo>
                <a:cubicBezTo>
                  <a:pt x="229" y="179"/>
                  <a:pt x="219" y="187"/>
                  <a:pt x="219" y="187"/>
                </a:cubicBezTo>
                <a:cubicBezTo>
                  <a:pt x="219" y="187"/>
                  <a:pt x="220" y="155"/>
                  <a:pt x="272" y="116"/>
                </a:cubicBezTo>
                <a:lnTo>
                  <a:pt x="272" y="116"/>
                </a:lnTo>
                <a:close/>
                <a:moveTo>
                  <a:pt x="352" y="347"/>
                </a:moveTo>
                <a:lnTo>
                  <a:pt x="352" y="347"/>
                </a:lnTo>
                <a:lnTo>
                  <a:pt x="352" y="0"/>
                </a:lnTo>
                <a:lnTo>
                  <a:pt x="280" y="0"/>
                </a:lnTo>
                <a:lnTo>
                  <a:pt x="280" y="36"/>
                </a:lnTo>
                <a:lnTo>
                  <a:pt x="235" y="36"/>
                </a:lnTo>
                <a:lnTo>
                  <a:pt x="235" y="0"/>
                </a:lnTo>
                <a:lnTo>
                  <a:pt x="194" y="0"/>
                </a:lnTo>
                <a:lnTo>
                  <a:pt x="194" y="36"/>
                </a:lnTo>
                <a:lnTo>
                  <a:pt x="153" y="36"/>
                </a:lnTo>
                <a:lnTo>
                  <a:pt x="153" y="0"/>
                </a:lnTo>
                <a:lnTo>
                  <a:pt x="113" y="0"/>
                </a:lnTo>
                <a:lnTo>
                  <a:pt x="113" y="36"/>
                </a:lnTo>
                <a:lnTo>
                  <a:pt x="72" y="36"/>
                </a:lnTo>
                <a:lnTo>
                  <a:pt x="72" y="0"/>
                </a:lnTo>
                <a:lnTo>
                  <a:pt x="0" y="0"/>
                </a:lnTo>
                <a:cubicBezTo>
                  <a:pt x="0" y="0"/>
                  <a:pt x="0" y="348"/>
                  <a:pt x="0" y="347"/>
                </a:cubicBezTo>
                <a:cubicBezTo>
                  <a:pt x="151" y="399"/>
                  <a:pt x="210" y="292"/>
                  <a:pt x="352" y="347"/>
                </a:cubicBezTo>
                <a:lnTo>
                  <a:pt x="352" y="347"/>
                </a:lnTo>
                <a:close/>
                <a:moveTo>
                  <a:pt x="2457" y="232"/>
                </a:moveTo>
                <a:lnTo>
                  <a:pt x="2457" y="232"/>
                </a:lnTo>
                <a:lnTo>
                  <a:pt x="2432" y="232"/>
                </a:lnTo>
                <a:lnTo>
                  <a:pt x="2432" y="226"/>
                </a:lnTo>
                <a:cubicBezTo>
                  <a:pt x="2442" y="225"/>
                  <a:pt x="2450" y="222"/>
                  <a:pt x="2457" y="218"/>
                </a:cubicBezTo>
                <a:cubicBezTo>
                  <a:pt x="2457" y="191"/>
                  <a:pt x="2463" y="170"/>
                  <a:pt x="2482" y="151"/>
                </a:cubicBezTo>
                <a:cubicBezTo>
                  <a:pt x="2499" y="135"/>
                  <a:pt x="2514" y="128"/>
                  <a:pt x="2529" y="128"/>
                </a:cubicBezTo>
                <a:cubicBezTo>
                  <a:pt x="2548" y="128"/>
                  <a:pt x="2563" y="138"/>
                  <a:pt x="2563" y="143"/>
                </a:cubicBezTo>
                <a:cubicBezTo>
                  <a:pt x="2563" y="146"/>
                  <a:pt x="2557" y="159"/>
                  <a:pt x="2554" y="159"/>
                </a:cubicBezTo>
                <a:cubicBezTo>
                  <a:pt x="2550" y="159"/>
                  <a:pt x="2538" y="143"/>
                  <a:pt x="2516" y="143"/>
                </a:cubicBezTo>
                <a:cubicBezTo>
                  <a:pt x="2492" y="143"/>
                  <a:pt x="2479" y="161"/>
                  <a:pt x="2479" y="193"/>
                </a:cubicBezTo>
                <a:lnTo>
                  <a:pt x="2479" y="218"/>
                </a:lnTo>
                <a:lnTo>
                  <a:pt x="2512" y="218"/>
                </a:lnTo>
                <a:lnTo>
                  <a:pt x="2515" y="232"/>
                </a:lnTo>
                <a:lnTo>
                  <a:pt x="2479" y="232"/>
                </a:lnTo>
                <a:lnTo>
                  <a:pt x="2479" y="321"/>
                </a:lnTo>
                <a:cubicBezTo>
                  <a:pt x="2479" y="336"/>
                  <a:pt x="2485" y="341"/>
                  <a:pt x="2503" y="341"/>
                </a:cubicBezTo>
                <a:lnTo>
                  <a:pt x="2516" y="341"/>
                </a:lnTo>
                <a:lnTo>
                  <a:pt x="2516" y="347"/>
                </a:lnTo>
                <a:lnTo>
                  <a:pt x="2434" y="347"/>
                </a:lnTo>
                <a:lnTo>
                  <a:pt x="2434" y="341"/>
                </a:lnTo>
                <a:cubicBezTo>
                  <a:pt x="2453" y="341"/>
                  <a:pt x="2457" y="336"/>
                  <a:pt x="2457" y="318"/>
                </a:cubicBezTo>
                <a:lnTo>
                  <a:pt x="2457" y="232"/>
                </a:lnTo>
                <a:lnTo>
                  <a:pt x="2457" y="232"/>
                </a:lnTo>
                <a:close/>
                <a:moveTo>
                  <a:pt x="2343" y="222"/>
                </a:moveTo>
                <a:lnTo>
                  <a:pt x="2343" y="222"/>
                </a:lnTo>
                <a:cubicBezTo>
                  <a:pt x="2371" y="222"/>
                  <a:pt x="2394" y="254"/>
                  <a:pt x="2394" y="291"/>
                </a:cubicBezTo>
                <a:cubicBezTo>
                  <a:pt x="2394" y="323"/>
                  <a:pt x="2372" y="343"/>
                  <a:pt x="2352" y="343"/>
                </a:cubicBezTo>
                <a:cubicBezTo>
                  <a:pt x="2324" y="343"/>
                  <a:pt x="2301" y="312"/>
                  <a:pt x="2301" y="272"/>
                </a:cubicBezTo>
                <a:cubicBezTo>
                  <a:pt x="2301" y="244"/>
                  <a:pt x="2321" y="222"/>
                  <a:pt x="2343" y="222"/>
                </a:cubicBezTo>
                <a:lnTo>
                  <a:pt x="2343" y="222"/>
                </a:lnTo>
                <a:close/>
                <a:moveTo>
                  <a:pt x="2349" y="351"/>
                </a:moveTo>
                <a:lnTo>
                  <a:pt x="2349" y="351"/>
                </a:lnTo>
                <a:cubicBezTo>
                  <a:pt x="2388" y="351"/>
                  <a:pt x="2419" y="321"/>
                  <a:pt x="2419" y="283"/>
                </a:cubicBezTo>
                <a:cubicBezTo>
                  <a:pt x="2419" y="244"/>
                  <a:pt x="2388" y="214"/>
                  <a:pt x="2348" y="214"/>
                </a:cubicBezTo>
                <a:cubicBezTo>
                  <a:pt x="2313" y="214"/>
                  <a:pt x="2276" y="238"/>
                  <a:pt x="2276" y="283"/>
                </a:cubicBezTo>
                <a:cubicBezTo>
                  <a:pt x="2276" y="321"/>
                  <a:pt x="2307" y="351"/>
                  <a:pt x="2349" y="351"/>
                </a:cubicBezTo>
                <a:lnTo>
                  <a:pt x="2349" y="351"/>
                </a:lnTo>
                <a:close/>
                <a:moveTo>
                  <a:pt x="2046" y="224"/>
                </a:moveTo>
                <a:lnTo>
                  <a:pt x="2046" y="224"/>
                </a:lnTo>
                <a:lnTo>
                  <a:pt x="2046" y="218"/>
                </a:lnTo>
                <a:lnTo>
                  <a:pt x="2113" y="218"/>
                </a:lnTo>
                <a:lnTo>
                  <a:pt x="2113" y="224"/>
                </a:lnTo>
                <a:cubicBezTo>
                  <a:pt x="2093" y="224"/>
                  <a:pt x="2091" y="230"/>
                  <a:pt x="2097" y="243"/>
                </a:cubicBezTo>
                <a:lnTo>
                  <a:pt x="2135" y="323"/>
                </a:lnTo>
                <a:lnTo>
                  <a:pt x="2163" y="254"/>
                </a:lnTo>
                <a:cubicBezTo>
                  <a:pt x="2173" y="229"/>
                  <a:pt x="2166" y="224"/>
                  <a:pt x="2147" y="224"/>
                </a:cubicBezTo>
                <a:lnTo>
                  <a:pt x="2147" y="218"/>
                </a:lnTo>
                <a:lnTo>
                  <a:pt x="2202" y="218"/>
                </a:lnTo>
                <a:lnTo>
                  <a:pt x="2202" y="224"/>
                </a:lnTo>
                <a:cubicBezTo>
                  <a:pt x="2188" y="225"/>
                  <a:pt x="2181" y="234"/>
                  <a:pt x="2174" y="250"/>
                </a:cubicBezTo>
                <a:lnTo>
                  <a:pt x="2118" y="388"/>
                </a:lnTo>
                <a:cubicBezTo>
                  <a:pt x="2108" y="412"/>
                  <a:pt x="2100" y="423"/>
                  <a:pt x="2089" y="423"/>
                </a:cubicBezTo>
                <a:cubicBezTo>
                  <a:pt x="2081" y="423"/>
                  <a:pt x="2075" y="418"/>
                  <a:pt x="2075" y="411"/>
                </a:cubicBezTo>
                <a:cubicBezTo>
                  <a:pt x="2075" y="398"/>
                  <a:pt x="2094" y="401"/>
                  <a:pt x="2103" y="393"/>
                </a:cubicBezTo>
                <a:cubicBezTo>
                  <a:pt x="2106" y="389"/>
                  <a:pt x="2111" y="381"/>
                  <a:pt x="2114" y="374"/>
                </a:cubicBezTo>
                <a:lnTo>
                  <a:pt x="2124" y="350"/>
                </a:lnTo>
                <a:lnTo>
                  <a:pt x="2073" y="243"/>
                </a:lnTo>
                <a:cubicBezTo>
                  <a:pt x="2066" y="229"/>
                  <a:pt x="2060" y="224"/>
                  <a:pt x="2046" y="224"/>
                </a:cubicBezTo>
                <a:lnTo>
                  <a:pt x="2046" y="224"/>
                </a:lnTo>
                <a:close/>
                <a:moveTo>
                  <a:pt x="1962" y="232"/>
                </a:moveTo>
                <a:lnTo>
                  <a:pt x="1962" y="232"/>
                </a:lnTo>
                <a:lnTo>
                  <a:pt x="1947" y="232"/>
                </a:lnTo>
                <a:lnTo>
                  <a:pt x="1947" y="227"/>
                </a:lnTo>
                <a:cubicBezTo>
                  <a:pt x="1960" y="221"/>
                  <a:pt x="1971" y="206"/>
                  <a:pt x="1979" y="185"/>
                </a:cubicBezTo>
                <a:lnTo>
                  <a:pt x="1984" y="185"/>
                </a:lnTo>
                <a:lnTo>
                  <a:pt x="1984" y="218"/>
                </a:lnTo>
                <a:lnTo>
                  <a:pt x="2032" y="218"/>
                </a:lnTo>
                <a:lnTo>
                  <a:pt x="2026" y="232"/>
                </a:lnTo>
                <a:lnTo>
                  <a:pt x="1984" y="232"/>
                </a:lnTo>
                <a:lnTo>
                  <a:pt x="1984" y="308"/>
                </a:lnTo>
                <a:cubicBezTo>
                  <a:pt x="1984" y="328"/>
                  <a:pt x="1999" y="335"/>
                  <a:pt x="2006" y="335"/>
                </a:cubicBezTo>
                <a:cubicBezTo>
                  <a:pt x="2014" y="335"/>
                  <a:pt x="2020" y="330"/>
                  <a:pt x="2026" y="319"/>
                </a:cubicBezTo>
                <a:lnTo>
                  <a:pt x="2032" y="324"/>
                </a:lnTo>
                <a:cubicBezTo>
                  <a:pt x="2024" y="341"/>
                  <a:pt x="2011" y="351"/>
                  <a:pt x="1996" y="351"/>
                </a:cubicBezTo>
                <a:cubicBezTo>
                  <a:pt x="1976" y="351"/>
                  <a:pt x="1962" y="335"/>
                  <a:pt x="1962" y="313"/>
                </a:cubicBezTo>
                <a:lnTo>
                  <a:pt x="1962" y="232"/>
                </a:lnTo>
                <a:lnTo>
                  <a:pt x="1962" y="232"/>
                </a:lnTo>
                <a:close/>
                <a:moveTo>
                  <a:pt x="1937" y="347"/>
                </a:moveTo>
                <a:lnTo>
                  <a:pt x="1937" y="347"/>
                </a:lnTo>
                <a:lnTo>
                  <a:pt x="1864" y="347"/>
                </a:lnTo>
                <a:lnTo>
                  <a:pt x="1864" y="341"/>
                </a:lnTo>
                <a:cubicBezTo>
                  <a:pt x="1884" y="341"/>
                  <a:pt x="1891" y="334"/>
                  <a:pt x="1891" y="317"/>
                </a:cubicBezTo>
                <a:lnTo>
                  <a:pt x="1891" y="251"/>
                </a:lnTo>
                <a:cubicBezTo>
                  <a:pt x="1891" y="239"/>
                  <a:pt x="1890" y="237"/>
                  <a:pt x="1881" y="235"/>
                </a:cubicBezTo>
                <a:lnTo>
                  <a:pt x="1866" y="232"/>
                </a:lnTo>
                <a:lnTo>
                  <a:pt x="1866" y="227"/>
                </a:lnTo>
                <a:lnTo>
                  <a:pt x="1909" y="212"/>
                </a:lnTo>
                <a:lnTo>
                  <a:pt x="1914" y="212"/>
                </a:lnTo>
                <a:lnTo>
                  <a:pt x="1914" y="322"/>
                </a:lnTo>
                <a:cubicBezTo>
                  <a:pt x="1914" y="333"/>
                  <a:pt x="1920" y="341"/>
                  <a:pt x="1937" y="341"/>
                </a:cubicBezTo>
                <a:lnTo>
                  <a:pt x="1937" y="347"/>
                </a:lnTo>
                <a:lnTo>
                  <a:pt x="1937" y="347"/>
                </a:lnTo>
                <a:close/>
                <a:moveTo>
                  <a:pt x="1886" y="152"/>
                </a:moveTo>
                <a:lnTo>
                  <a:pt x="1886" y="152"/>
                </a:lnTo>
                <a:cubicBezTo>
                  <a:pt x="1886" y="145"/>
                  <a:pt x="1892" y="139"/>
                  <a:pt x="1900" y="139"/>
                </a:cubicBezTo>
                <a:cubicBezTo>
                  <a:pt x="1908" y="139"/>
                  <a:pt x="1915" y="145"/>
                  <a:pt x="1915" y="152"/>
                </a:cubicBezTo>
                <a:cubicBezTo>
                  <a:pt x="1915" y="158"/>
                  <a:pt x="1908" y="164"/>
                  <a:pt x="1900" y="164"/>
                </a:cubicBezTo>
                <a:cubicBezTo>
                  <a:pt x="1892" y="164"/>
                  <a:pt x="1886" y="158"/>
                  <a:pt x="1886" y="152"/>
                </a:cubicBezTo>
                <a:lnTo>
                  <a:pt x="1886" y="152"/>
                </a:lnTo>
                <a:close/>
                <a:moveTo>
                  <a:pt x="1773" y="350"/>
                </a:moveTo>
                <a:lnTo>
                  <a:pt x="1773" y="350"/>
                </a:lnTo>
                <a:lnTo>
                  <a:pt x="1768" y="350"/>
                </a:lnTo>
                <a:lnTo>
                  <a:pt x="1765" y="314"/>
                </a:lnTo>
                <a:lnTo>
                  <a:pt x="1770" y="314"/>
                </a:lnTo>
                <a:cubicBezTo>
                  <a:pt x="1774" y="333"/>
                  <a:pt x="1787" y="344"/>
                  <a:pt x="1802" y="344"/>
                </a:cubicBezTo>
                <a:cubicBezTo>
                  <a:pt x="1815" y="344"/>
                  <a:pt x="1825" y="335"/>
                  <a:pt x="1825" y="323"/>
                </a:cubicBezTo>
                <a:cubicBezTo>
                  <a:pt x="1825" y="316"/>
                  <a:pt x="1823" y="312"/>
                  <a:pt x="1814" y="303"/>
                </a:cubicBezTo>
                <a:cubicBezTo>
                  <a:pt x="1791" y="280"/>
                  <a:pt x="1765" y="278"/>
                  <a:pt x="1765" y="251"/>
                </a:cubicBezTo>
                <a:cubicBezTo>
                  <a:pt x="1765" y="229"/>
                  <a:pt x="1782" y="214"/>
                  <a:pt x="1807" y="214"/>
                </a:cubicBezTo>
                <a:cubicBezTo>
                  <a:pt x="1816" y="214"/>
                  <a:pt x="1825" y="216"/>
                  <a:pt x="1834" y="219"/>
                </a:cubicBezTo>
                <a:lnTo>
                  <a:pt x="1834" y="249"/>
                </a:lnTo>
                <a:lnTo>
                  <a:pt x="1829" y="249"/>
                </a:lnTo>
                <a:cubicBezTo>
                  <a:pt x="1826" y="232"/>
                  <a:pt x="1815" y="222"/>
                  <a:pt x="1802" y="222"/>
                </a:cubicBezTo>
                <a:cubicBezTo>
                  <a:pt x="1791" y="222"/>
                  <a:pt x="1782" y="229"/>
                  <a:pt x="1782" y="240"/>
                </a:cubicBezTo>
                <a:cubicBezTo>
                  <a:pt x="1782" y="269"/>
                  <a:pt x="1844" y="274"/>
                  <a:pt x="1844" y="313"/>
                </a:cubicBezTo>
                <a:cubicBezTo>
                  <a:pt x="1844" y="335"/>
                  <a:pt x="1826" y="351"/>
                  <a:pt x="1803" y="351"/>
                </a:cubicBezTo>
                <a:cubicBezTo>
                  <a:pt x="1796" y="351"/>
                  <a:pt x="1792" y="350"/>
                  <a:pt x="1788" y="348"/>
                </a:cubicBezTo>
                <a:cubicBezTo>
                  <a:pt x="1784" y="347"/>
                  <a:pt x="1782" y="346"/>
                  <a:pt x="1779" y="346"/>
                </a:cubicBezTo>
                <a:cubicBezTo>
                  <a:pt x="1777" y="346"/>
                  <a:pt x="1775" y="348"/>
                  <a:pt x="1773" y="350"/>
                </a:cubicBezTo>
                <a:lnTo>
                  <a:pt x="1773" y="350"/>
                </a:lnTo>
                <a:close/>
                <a:moveTo>
                  <a:pt x="1721" y="347"/>
                </a:moveTo>
                <a:lnTo>
                  <a:pt x="1721" y="347"/>
                </a:lnTo>
                <a:lnTo>
                  <a:pt x="1642" y="347"/>
                </a:lnTo>
                <a:lnTo>
                  <a:pt x="1642" y="341"/>
                </a:lnTo>
                <a:cubicBezTo>
                  <a:pt x="1659" y="340"/>
                  <a:pt x="1665" y="333"/>
                  <a:pt x="1665" y="316"/>
                </a:cubicBezTo>
                <a:lnTo>
                  <a:pt x="1665" y="241"/>
                </a:lnTo>
                <a:lnTo>
                  <a:pt x="1642" y="233"/>
                </a:lnTo>
                <a:lnTo>
                  <a:pt x="1642" y="227"/>
                </a:lnTo>
                <a:lnTo>
                  <a:pt x="1680" y="214"/>
                </a:lnTo>
                <a:lnTo>
                  <a:pt x="1687" y="214"/>
                </a:lnTo>
                <a:lnTo>
                  <a:pt x="1687" y="249"/>
                </a:lnTo>
                <a:lnTo>
                  <a:pt x="1687" y="249"/>
                </a:lnTo>
                <a:cubicBezTo>
                  <a:pt x="1704" y="222"/>
                  <a:pt x="1708" y="216"/>
                  <a:pt x="1719" y="216"/>
                </a:cubicBezTo>
                <a:cubicBezTo>
                  <a:pt x="1723" y="216"/>
                  <a:pt x="1724" y="216"/>
                  <a:pt x="1730" y="219"/>
                </a:cubicBezTo>
                <a:cubicBezTo>
                  <a:pt x="1733" y="220"/>
                  <a:pt x="1739" y="222"/>
                  <a:pt x="1747" y="224"/>
                </a:cubicBezTo>
                <a:lnTo>
                  <a:pt x="1739" y="243"/>
                </a:lnTo>
                <a:cubicBezTo>
                  <a:pt x="1734" y="243"/>
                  <a:pt x="1728" y="241"/>
                  <a:pt x="1722" y="238"/>
                </a:cubicBezTo>
                <a:cubicBezTo>
                  <a:pt x="1718" y="237"/>
                  <a:pt x="1714" y="235"/>
                  <a:pt x="1710" y="235"/>
                </a:cubicBezTo>
                <a:cubicBezTo>
                  <a:pt x="1704" y="235"/>
                  <a:pt x="1701" y="239"/>
                  <a:pt x="1697" y="243"/>
                </a:cubicBezTo>
                <a:cubicBezTo>
                  <a:pt x="1693" y="249"/>
                  <a:pt x="1689" y="255"/>
                  <a:pt x="1687" y="260"/>
                </a:cubicBezTo>
                <a:lnTo>
                  <a:pt x="1687" y="323"/>
                </a:lnTo>
                <a:cubicBezTo>
                  <a:pt x="1687" y="336"/>
                  <a:pt x="1692" y="341"/>
                  <a:pt x="1708" y="341"/>
                </a:cubicBezTo>
                <a:lnTo>
                  <a:pt x="1721" y="341"/>
                </a:lnTo>
                <a:lnTo>
                  <a:pt x="1721" y="347"/>
                </a:lnTo>
                <a:lnTo>
                  <a:pt x="1721" y="347"/>
                </a:lnTo>
                <a:close/>
                <a:moveTo>
                  <a:pt x="1562" y="220"/>
                </a:moveTo>
                <a:lnTo>
                  <a:pt x="1562" y="220"/>
                </a:lnTo>
                <a:cubicBezTo>
                  <a:pt x="1578" y="220"/>
                  <a:pt x="1591" y="234"/>
                  <a:pt x="1595" y="255"/>
                </a:cubicBezTo>
                <a:lnTo>
                  <a:pt x="1527" y="255"/>
                </a:lnTo>
                <a:cubicBezTo>
                  <a:pt x="1535" y="225"/>
                  <a:pt x="1551" y="220"/>
                  <a:pt x="1562" y="220"/>
                </a:cubicBezTo>
                <a:lnTo>
                  <a:pt x="1562" y="220"/>
                </a:lnTo>
                <a:close/>
                <a:moveTo>
                  <a:pt x="1621" y="317"/>
                </a:moveTo>
                <a:lnTo>
                  <a:pt x="1621" y="317"/>
                </a:lnTo>
                <a:lnTo>
                  <a:pt x="1617" y="313"/>
                </a:lnTo>
                <a:cubicBezTo>
                  <a:pt x="1605" y="328"/>
                  <a:pt x="1592" y="334"/>
                  <a:pt x="1575" y="334"/>
                </a:cubicBezTo>
                <a:cubicBezTo>
                  <a:pt x="1549" y="334"/>
                  <a:pt x="1525" y="312"/>
                  <a:pt x="1525" y="278"/>
                </a:cubicBezTo>
                <a:cubicBezTo>
                  <a:pt x="1525" y="273"/>
                  <a:pt x="1526" y="269"/>
                  <a:pt x="1526" y="264"/>
                </a:cubicBezTo>
                <a:lnTo>
                  <a:pt x="1623" y="264"/>
                </a:lnTo>
                <a:lnTo>
                  <a:pt x="1623" y="256"/>
                </a:lnTo>
                <a:cubicBezTo>
                  <a:pt x="1612" y="246"/>
                  <a:pt x="1613" y="214"/>
                  <a:pt x="1568" y="214"/>
                </a:cubicBezTo>
                <a:cubicBezTo>
                  <a:pt x="1528" y="214"/>
                  <a:pt x="1504" y="249"/>
                  <a:pt x="1504" y="284"/>
                </a:cubicBezTo>
                <a:cubicBezTo>
                  <a:pt x="1504" y="322"/>
                  <a:pt x="1529" y="351"/>
                  <a:pt x="1562" y="351"/>
                </a:cubicBezTo>
                <a:cubicBezTo>
                  <a:pt x="1586" y="351"/>
                  <a:pt x="1607" y="334"/>
                  <a:pt x="1621" y="317"/>
                </a:cubicBezTo>
                <a:lnTo>
                  <a:pt x="1621" y="317"/>
                </a:lnTo>
                <a:close/>
                <a:moveTo>
                  <a:pt x="1355" y="225"/>
                </a:moveTo>
                <a:lnTo>
                  <a:pt x="1355" y="225"/>
                </a:lnTo>
                <a:lnTo>
                  <a:pt x="1345" y="224"/>
                </a:lnTo>
                <a:lnTo>
                  <a:pt x="1345" y="218"/>
                </a:lnTo>
                <a:lnTo>
                  <a:pt x="1413" y="218"/>
                </a:lnTo>
                <a:lnTo>
                  <a:pt x="1413" y="224"/>
                </a:lnTo>
                <a:cubicBezTo>
                  <a:pt x="1392" y="224"/>
                  <a:pt x="1386" y="227"/>
                  <a:pt x="1394" y="242"/>
                </a:cubicBezTo>
                <a:lnTo>
                  <a:pt x="1429" y="323"/>
                </a:lnTo>
                <a:lnTo>
                  <a:pt x="1463" y="248"/>
                </a:lnTo>
                <a:cubicBezTo>
                  <a:pt x="1469" y="235"/>
                  <a:pt x="1466" y="225"/>
                  <a:pt x="1442" y="224"/>
                </a:cubicBezTo>
                <a:lnTo>
                  <a:pt x="1442" y="218"/>
                </a:lnTo>
                <a:lnTo>
                  <a:pt x="1499" y="218"/>
                </a:lnTo>
                <a:lnTo>
                  <a:pt x="1499" y="224"/>
                </a:lnTo>
                <a:cubicBezTo>
                  <a:pt x="1487" y="226"/>
                  <a:pt x="1479" y="233"/>
                  <a:pt x="1473" y="247"/>
                </a:cubicBezTo>
                <a:lnTo>
                  <a:pt x="1428" y="350"/>
                </a:lnTo>
                <a:lnTo>
                  <a:pt x="1418" y="350"/>
                </a:lnTo>
                <a:lnTo>
                  <a:pt x="1370" y="241"/>
                </a:lnTo>
                <a:cubicBezTo>
                  <a:pt x="1365" y="230"/>
                  <a:pt x="1361" y="226"/>
                  <a:pt x="1355" y="225"/>
                </a:cubicBezTo>
                <a:lnTo>
                  <a:pt x="1355" y="225"/>
                </a:lnTo>
                <a:close/>
                <a:moveTo>
                  <a:pt x="1291" y="152"/>
                </a:moveTo>
                <a:lnTo>
                  <a:pt x="1291" y="152"/>
                </a:lnTo>
                <a:cubicBezTo>
                  <a:pt x="1291" y="145"/>
                  <a:pt x="1297" y="139"/>
                  <a:pt x="1305" y="139"/>
                </a:cubicBezTo>
                <a:cubicBezTo>
                  <a:pt x="1313" y="139"/>
                  <a:pt x="1319" y="145"/>
                  <a:pt x="1319" y="152"/>
                </a:cubicBezTo>
                <a:cubicBezTo>
                  <a:pt x="1319" y="158"/>
                  <a:pt x="1313" y="164"/>
                  <a:pt x="1305" y="164"/>
                </a:cubicBezTo>
                <a:cubicBezTo>
                  <a:pt x="1297" y="164"/>
                  <a:pt x="1291" y="158"/>
                  <a:pt x="1291" y="152"/>
                </a:cubicBezTo>
                <a:lnTo>
                  <a:pt x="1291" y="152"/>
                </a:lnTo>
                <a:close/>
                <a:moveTo>
                  <a:pt x="1342" y="347"/>
                </a:moveTo>
                <a:lnTo>
                  <a:pt x="1342" y="347"/>
                </a:lnTo>
                <a:lnTo>
                  <a:pt x="1269" y="347"/>
                </a:lnTo>
                <a:lnTo>
                  <a:pt x="1269" y="341"/>
                </a:lnTo>
                <a:cubicBezTo>
                  <a:pt x="1289" y="341"/>
                  <a:pt x="1296" y="334"/>
                  <a:pt x="1296" y="317"/>
                </a:cubicBezTo>
                <a:lnTo>
                  <a:pt x="1296" y="251"/>
                </a:lnTo>
                <a:cubicBezTo>
                  <a:pt x="1296" y="239"/>
                  <a:pt x="1295" y="237"/>
                  <a:pt x="1286" y="235"/>
                </a:cubicBezTo>
                <a:lnTo>
                  <a:pt x="1270" y="232"/>
                </a:lnTo>
                <a:lnTo>
                  <a:pt x="1270" y="227"/>
                </a:lnTo>
                <a:lnTo>
                  <a:pt x="1314" y="212"/>
                </a:lnTo>
                <a:lnTo>
                  <a:pt x="1318" y="212"/>
                </a:lnTo>
                <a:lnTo>
                  <a:pt x="1318" y="322"/>
                </a:lnTo>
                <a:cubicBezTo>
                  <a:pt x="1318" y="333"/>
                  <a:pt x="1325" y="341"/>
                  <a:pt x="1342" y="341"/>
                </a:cubicBezTo>
                <a:lnTo>
                  <a:pt x="1342" y="347"/>
                </a:lnTo>
                <a:lnTo>
                  <a:pt x="1342" y="347"/>
                </a:lnTo>
                <a:close/>
                <a:moveTo>
                  <a:pt x="1108" y="236"/>
                </a:moveTo>
                <a:lnTo>
                  <a:pt x="1108" y="236"/>
                </a:lnTo>
                <a:lnTo>
                  <a:pt x="1096" y="233"/>
                </a:lnTo>
                <a:lnTo>
                  <a:pt x="1096" y="228"/>
                </a:lnTo>
                <a:lnTo>
                  <a:pt x="1134" y="214"/>
                </a:lnTo>
                <a:lnTo>
                  <a:pt x="1140" y="214"/>
                </a:lnTo>
                <a:lnTo>
                  <a:pt x="1140" y="240"/>
                </a:lnTo>
                <a:cubicBezTo>
                  <a:pt x="1162" y="226"/>
                  <a:pt x="1180" y="214"/>
                  <a:pt x="1197" y="214"/>
                </a:cubicBezTo>
                <a:cubicBezTo>
                  <a:pt x="1219" y="214"/>
                  <a:pt x="1232" y="230"/>
                  <a:pt x="1232" y="263"/>
                </a:cubicBezTo>
                <a:cubicBezTo>
                  <a:pt x="1232" y="306"/>
                  <a:pt x="1230" y="315"/>
                  <a:pt x="1229" y="327"/>
                </a:cubicBezTo>
                <a:cubicBezTo>
                  <a:pt x="1229" y="336"/>
                  <a:pt x="1234" y="341"/>
                  <a:pt x="1248" y="341"/>
                </a:cubicBezTo>
                <a:lnTo>
                  <a:pt x="1255" y="341"/>
                </a:lnTo>
                <a:lnTo>
                  <a:pt x="1255" y="347"/>
                </a:lnTo>
                <a:lnTo>
                  <a:pt x="1184" y="347"/>
                </a:lnTo>
                <a:lnTo>
                  <a:pt x="1184" y="341"/>
                </a:lnTo>
                <a:cubicBezTo>
                  <a:pt x="1194" y="340"/>
                  <a:pt x="1199" y="338"/>
                  <a:pt x="1203" y="334"/>
                </a:cubicBezTo>
                <a:cubicBezTo>
                  <a:pt x="1209" y="328"/>
                  <a:pt x="1210" y="304"/>
                  <a:pt x="1210" y="261"/>
                </a:cubicBezTo>
                <a:cubicBezTo>
                  <a:pt x="1210" y="235"/>
                  <a:pt x="1197" y="227"/>
                  <a:pt x="1184" y="227"/>
                </a:cubicBezTo>
                <a:cubicBezTo>
                  <a:pt x="1173" y="227"/>
                  <a:pt x="1157" y="236"/>
                  <a:pt x="1140" y="248"/>
                </a:cubicBezTo>
                <a:lnTo>
                  <a:pt x="1140" y="318"/>
                </a:lnTo>
                <a:cubicBezTo>
                  <a:pt x="1140" y="336"/>
                  <a:pt x="1144" y="341"/>
                  <a:pt x="1162" y="341"/>
                </a:cubicBezTo>
                <a:lnTo>
                  <a:pt x="1162" y="347"/>
                </a:lnTo>
                <a:lnTo>
                  <a:pt x="1095" y="347"/>
                </a:lnTo>
                <a:lnTo>
                  <a:pt x="1095" y="341"/>
                </a:lnTo>
                <a:cubicBezTo>
                  <a:pt x="1110" y="341"/>
                  <a:pt x="1117" y="333"/>
                  <a:pt x="1117" y="320"/>
                </a:cubicBezTo>
                <a:lnTo>
                  <a:pt x="1117" y="252"/>
                </a:lnTo>
                <a:cubicBezTo>
                  <a:pt x="1117" y="240"/>
                  <a:pt x="1116" y="237"/>
                  <a:pt x="1108" y="236"/>
                </a:cubicBezTo>
                <a:lnTo>
                  <a:pt x="1108" y="236"/>
                </a:lnTo>
                <a:close/>
                <a:moveTo>
                  <a:pt x="844" y="150"/>
                </a:moveTo>
                <a:lnTo>
                  <a:pt x="844" y="150"/>
                </a:lnTo>
                <a:lnTo>
                  <a:pt x="844" y="144"/>
                </a:lnTo>
                <a:lnTo>
                  <a:pt x="929" y="144"/>
                </a:lnTo>
                <a:lnTo>
                  <a:pt x="929" y="150"/>
                </a:lnTo>
                <a:lnTo>
                  <a:pt x="926" y="150"/>
                </a:lnTo>
                <a:cubicBezTo>
                  <a:pt x="908" y="150"/>
                  <a:pt x="900" y="155"/>
                  <a:pt x="900" y="174"/>
                </a:cubicBezTo>
                <a:lnTo>
                  <a:pt x="900" y="265"/>
                </a:lnTo>
                <a:cubicBezTo>
                  <a:pt x="900" y="309"/>
                  <a:pt x="926" y="335"/>
                  <a:pt x="975" y="335"/>
                </a:cubicBezTo>
                <a:cubicBezTo>
                  <a:pt x="1013" y="335"/>
                  <a:pt x="1051" y="320"/>
                  <a:pt x="1051" y="264"/>
                </a:cubicBezTo>
                <a:lnTo>
                  <a:pt x="1051" y="188"/>
                </a:lnTo>
                <a:cubicBezTo>
                  <a:pt x="1051" y="157"/>
                  <a:pt x="1046" y="152"/>
                  <a:pt x="1018" y="150"/>
                </a:cubicBezTo>
                <a:lnTo>
                  <a:pt x="1018" y="144"/>
                </a:lnTo>
                <a:lnTo>
                  <a:pt x="1096" y="144"/>
                </a:lnTo>
                <a:lnTo>
                  <a:pt x="1096" y="150"/>
                </a:lnTo>
                <a:cubicBezTo>
                  <a:pt x="1074" y="151"/>
                  <a:pt x="1066" y="159"/>
                  <a:pt x="1066" y="180"/>
                </a:cubicBezTo>
                <a:lnTo>
                  <a:pt x="1066" y="268"/>
                </a:lnTo>
                <a:cubicBezTo>
                  <a:pt x="1066" y="309"/>
                  <a:pt x="1040" y="352"/>
                  <a:pt x="968" y="352"/>
                </a:cubicBezTo>
                <a:cubicBezTo>
                  <a:pt x="905" y="352"/>
                  <a:pt x="872" y="316"/>
                  <a:pt x="872" y="270"/>
                </a:cubicBezTo>
                <a:lnTo>
                  <a:pt x="872" y="175"/>
                </a:lnTo>
                <a:cubicBezTo>
                  <a:pt x="872" y="154"/>
                  <a:pt x="866" y="151"/>
                  <a:pt x="844" y="150"/>
                </a:cubicBezTo>
                <a:lnTo>
                  <a:pt x="844" y="150"/>
                </a:lnTo>
                <a:close/>
                <a:moveTo>
                  <a:pt x="564" y="310"/>
                </a:moveTo>
                <a:lnTo>
                  <a:pt x="564" y="310"/>
                </a:lnTo>
                <a:cubicBezTo>
                  <a:pt x="617" y="348"/>
                  <a:pt x="742" y="347"/>
                  <a:pt x="742" y="347"/>
                </a:cubicBezTo>
                <a:lnTo>
                  <a:pt x="742" y="347"/>
                </a:lnTo>
                <a:cubicBezTo>
                  <a:pt x="647" y="379"/>
                  <a:pt x="588" y="349"/>
                  <a:pt x="521" y="336"/>
                </a:cubicBezTo>
                <a:cubicBezTo>
                  <a:pt x="518" y="297"/>
                  <a:pt x="488" y="244"/>
                  <a:pt x="425" y="224"/>
                </a:cubicBezTo>
                <a:cubicBezTo>
                  <a:pt x="487" y="254"/>
                  <a:pt x="496" y="306"/>
                  <a:pt x="496" y="332"/>
                </a:cubicBezTo>
                <a:cubicBezTo>
                  <a:pt x="465" y="328"/>
                  <a:pt x="431" y="331"/>
                  <a:pt x="390" y="347"/>
                </a:cubicBezTo>
                <a:lnTo>
                  <a:pt x="389" y="347"/>
                </a:lnTo>
                <a:cubicBezTo>
                  <a:pt x="389" y="347"/>
                  <a:pt x="389" y="0"/>
                  <a:pt x="389" y="0"/>
                </a:cubicBezTo>
                <a:cubicBezTo>
                  <a:pt x="400" y="41"/>
                  <a:pt x="430" y="170"/>
                  <a:pt x="433" y="178"/>
                </a:cubicBezTo>
                <a:cubicBezTo>
                  <a:pt x="433" y="153"/>
                  <a:pt x="436" y="119"/>
                  <a:pt x="457" y="108"/>
                </a:cubicBezTo>
                <a:cubicBezTo>
                  <a:pt x="465" y="104"/>
                  <a:pt x="487" y="101"/>
                  <a:pt x="484" y="70"/>
                </a:cubicBezTo>
                <a:cubicBezTo>
                  <a:pt x="479" y="19"/>
                  <a:pt x="522" y="2"/>
                  <a:pt x="550" y="0"/>
                </a:cubicBezTo>
                <a:cubicBezTo>
                  <a:pt x="515" y="26"/>
                  <a:pt x="513" y="44"/>
                  <a:pt x="526" y="73"/>
                </a:cubicBezTo>
                <a:cubicBezTo>
                  <a:pt x="542" y="108"/>
                  <a:pt x="522" y="125"/>
                  <a:pt x="511" y="138"/>
                </a:cubicBezTo>
                <a:cubicBezTo>
                  <a:pt x="496" y="153"/>
                  <a:pt x="486" y="166"/>
                  <a:pt x="488" y="201"/>
                </a:cubicBezTo>
                <a:cubicBezTo>
                  <a:pt x="502" y="190"/>
                  <a:pt x="743" y="0"/>
                  <a:pt x="743" y="0"/>
                </a:cubicBezTo>
                <a:cubicBezTo>
                  <a:pt x="743" y="0"/>
                  <a:pt x="555" y="240"/>
                  <a:pt x="542" y="256"/>
                </a:cubicBezTo>
                <a:cubicBezTo>
                  <a:pt x="574" y="260"/>
                  <a:pt x="593" y="249"/>
                  <a:pt x="612" y="227"/>
                </a:cubicBezTo>
                <a:cubicBezTo>
                  <a:pt x="634" y="201"/>
                  <a:pt x="665" y="213"/>
                  <a:pt x="682" y="218"/>
                </a:cubicBezTo>
                <a:cubicBezTo>
                  <a:pt x="709" y="224"/>
                  <a:pt x="727" y="213"/>
                  <a:pt x="743" y="186"/>
                </a:cubicBezTo>
                <a:cubicBezTo>
                  <a:pt x="738" y="260"/>
                  <a:pt x="687" y="256"/>
                  <a:pt x="672" y="257"/>
                </a:cubicBezTo>
                <a:cubicBezTo>
                  <a:pt x="645" y="258"/>
                  <a:pt x="644" y="274"/>
                  <a:pt x="633" y="290"/>
                </a:cubicBezTo>
                <a:cubicBezTo>
                  <a:pt x="623" y="305"/>
                  <a:pt x="591" y="312"/>
                  <a:pt x="564" y="310"/>
                </a:cubicBezTo>
                <a:lnTo>
                  <a:pt x="564" y="310"/>
                </a:lnTo>
                <a:close/>
                <a:moveTo>
                  <a:pt x="2616" y="667"/>
                </a:moveTo>
                <a:lnTo>
                  <a:pt x="2616" y="667"/>
                </a:lnTo>
                <a:lnTo>
                  <a:pt x="2582" y="731"/>
                </a:lnTo>
                <a:lnTo>
                  <a:pt x="2382" y="731"/>
                </a:lnTo>
                <a:lnTo>
                  <a:pt x="2382" y="722"/>
                </a:lnTo>
                <a:lnTo>
                  <a:pt x="2397" y="722"/>
                </a:lnTo>
                <a:cubicBezTo>
                  <a:pt x="2417" y="722"/>
                  <a:pt x="2425" y="716"/>
                  <a:pt x="2425" y="693"/>
                </a:cubicBezTo>
                <a:lnTo>
                  <a:pt x="2425" y="499"/>
                </a:lnTo>
                <a:cubicBezTo>
                  <a:pt x="2425" y="475"/>
                  <a:pt x="2418" y="466"/>
                  <a:pt x="2390" y="466"/>
                </a:cubicBezTo>
                <a:lnTo>
                  <a:pt x="2383" y="466"/>
                </a:lnTo>
                <a:lnTo>
                  <a:pt x="2383" y="457"/>
                </a:lnTo>
                <a:lnTo>
                  <a:pt x="2515" y="457"/>
                </a:lnTo>
                <a:lnTo>
                  <a:pt x="2515" y="466"/>
                </a:lnTo>
                <a:lnTo>
                  <a:pt x="2499" y="466"/>
                </a:lnTo>
                <a:cubicBezTo>
                  <a:pt x="2470" y="466"/>
                  <a:pt x="2462" y="469"/>
                  <a:pt x="2462" y="496"/>
                </a:cubicBezTo>
                <a:lnTo>
                  <a:pt x="2462" y="699"/>
                </a:lnTo>
                <a:cubicBezTo>
                  <a:pt x="2462" y="711"/>
                  <a:pt x="2467" y="715"/>
                  <a:pt x="2480" y="715"/>
                </a:cubicBezTo>
                <a:lnTo>
                  <a:pt x="2546" y="715"/>
                </a:lnTo>
                <a:cubicBezTo>
                  <a:pt x="2572" y="715"/>
                  <a:pt x="2580" y="705"/>
                  <a:pt x="2608" y="667"/>
                </a:cubicBezTo>
                <a:lnTo>
                  <a:pt x="2616" y="667"/>
                </a:lnTo>
                <a:lnTo>
                  <a:pt x="2616" y="667"/>
                </a:lnTo>
                <a:close/>
                <a:moveTo>
                  <a:pt x="2225" y="727"/>
                </a:moveTo>
                <a:lnTo>
                  <a:pt x="2225" y="727"/>
                </a:lnTo>
                <a:cubicBezTo>
                  <a:pt x="2153" y="727"/>
                  <a:pt x="2096" y="669"/>
                  <a:pt x="2096" y="587"/>
                </a:cubicBezTo>
                <a:cubicBezTo>
                  <a:pt x="2096" y="534"/>
                  <a:pt x="2127" y="462"/>
                  <a:pt x="2206" y="462"/>
                </a:cubicBezTo>
                <a:cubicBezTo>
                  <a:pt x="2280" y="462"/>
                  <a:pt x="2332" y="519"/>
                  <a:pt x="2332" y="601"/>
                </a:cubicBezTo>
                <a:cubicBezTo>
                  <a:pt x="2332" y="663"/>
                  <a:pt x="2297" y="727"/>
                  <a:pt x="2225" y="727"/>
                </a:cubicBezTo>
                <a:lnTo>
                  <a:pt x="2225" y="727"/>
                </a:lnTo>
                <a:close/>
                <a:moveTo>
                  <a:pt x="2218" y="451"/>
                </a:moveTo>
                <a:lnTo>
                  <a:pt x="2218" y="451"/>
                </a:lnTo>
                <a:cubicBezTo>
                  <a:pt x="2122" y="451"/>
                  <a:pt x="2054" y="513"/>
                  <a:pt x="2054" y="600"/>
                </a:cubicBezTo>
                <a:cubicBezTo>
                  <a:pt x="2054" y="682"/>
                  <a:pt x="2128" y="738"/>
                  <a:pt x="2215" y="738"/>
                </a:cubicBezTo>
                <a:cubicBezTo>
                  <a:pt x="2302" y="738"/>
                  <a:pt x="2374" y="675"/>
                  <a:pt x="2374" y="587"/>
                </a:cubicBezTo>
                <a:cubicBezTo>
                  <a:pt x="2374" y="508"/>
                  <a:pt x="2302" y="451"/>
                  <a:pt x="2218" y="451"/>
                </a:cubicBezTo>
                <a:lnTo>
                  <a:pt x="2218" y="451"/>
                </a:lnTo>
                <a:close/>
                <a:moveTo>
                  <a:pt x="2040" y="451"/>
                </a:moveTo>
                <a:lnTo>
                  <a:pt x="2040" y="451"/>
                </a:lnTo>
                <a:lnTo>
                  <a:pt x="2047" y="522"/>
                </a:lnTo>
                <a:lnTo>
                  <a:pt x="2039" y="522"/>
                </a:lnTo>
                <a:cubicBezTo>
                  <a:pt x="2033" y="483"/>
                  <a:pt x="2025" y="473"/>
                  <a:pt x="2007" y="473"/>
                </a:cubicBezTo>
                <a:lnTo>
                  <a:pt x="1929" y="473"/>
                </a:lnTo>
                <a:lnTo>
                  <a:pt x="1929" y="690"/>
                </a:lnTo>
                <a:cubicBezTo>
                  <a:pt x="1929" y="714"/>
                  <a:pt x="1937" y="722"/>
                  <a:pt x="1964" y="722"/>
                </a:cubicBezTo>
                <a:lnTo>
                  <a:pt x="1981" y="722"/>
                </a:lnTo>
                <a:lnTo>
                  <a:pt x="1981" y="731"/>
                </a:lnTo>
                <a:lnTo>
                  <a:pt x="1840" y="731"/>
                </a:lnTo>
                <a:lnTo>
                  <a:pt x="1840" y="722"/>
                </a:lnTo>
                <a:lnTo>
                  <a:pt x="1857" y="722"/>
                </a:lnTo>
                <a:cubicBezTo>
                  <a:pt x="1884" y="722"/>
                  <a:pt x="1892" y="714"/>
                  <a:pt x="1892" y="690"/>
                </a:cubicBezTo>
                <a:lnTo>
                  <a:pt x="1892" y="473"/>
                </a:lnTo>
                <a:lnTo>
                  <a:pt x="1814" y="473"/>
                </a:lnTo>
                <a:cubicBezTo>
                  <a:pt x="1796" y="473"/>
                  <a:pt x="1788" y="483"/>
                  <a:pt x="1782" y="522"/>
                </a:cubicBezTo>
                <a:lnTo>
                  <a:pt x="1774" y="522"/>
                </a:lnTo>
                <a:lnTo>
                  <a:pt x="1781" y="451"/>
                </a:lnTo>
                <a:lnTo>
                  <a:pt x="1789" y="451"/>
                </a:lnTo>
                <a:cubicBezTo>
                  <a:pt x="1790" y="453"/>
                  <a:pt x="1792" y="455"/>
                  <a:pt x="1794" y="456"/>
                </a:cubicBezTo>
                <a:cubicBezTo>
                  <a:pt x="1797" y="457"/>
                  <a:pt x="1800" y="457"/>
                  <a:pt x="1803" y="457"/>
                </a:cubicBezTo>
                <a:lnTo>
                  <a:pt x="2018" y="457"/>
                </a:lnTo>
                <a:cubicBezTo>
                  <a:pt x="2024" y="457"/>
                  <a:pt x="2031" y="456"/>
                  <a:pt x="2032" y="451"/>
                </a:cubicBezTo>
                <a:lnTo>
                  <a:pt x="2040" y="451"/>
                </a:lnTo>
                <a:lnTo>
                  <a:pt x="2040" y="451"/>
                </a:lnTo>
                <a:close/>
                <a:moveTo>
                  <a:pt x="1757" y="663"/>
                </a:moveTo>
                <a:lnTo>
                  <a:pt x="1757" y="663"/>
                </a:lnTo>
                <a:cubicBezTo>
                  <a:pt x="1757" y="706"/>
                  <a:pt x="1718" y="738"/>
                  <a:pt x="1666" y="738"/>
                </a:cubicBezTo>
                <a:cubicBezTo>
                  <a:pt x="1642" y="738"/>
                  <a:pt x="1610" y="726"/>
                  <a:pt x="1604" y="726"/>
                </a:cubicBezTo>
                <a:cubicBezTo>
                  <a:pt x="1600" y="726"/>
                  <a:pt x="1597" y="728"/>
                  <a:pt x="1595" y="731"/>
                </a:cubicBezTo>
                <a:lnTo>
                  <a:pt x="1588" y="731"/>
                </a:lnTo>
                <a:lnTo>
                  <a:pt x="1578" y="664"/>
                </a:lnTo>
                <a:lnTo>
                  <a:pt x="1587" y="664"/>
                </a:lnTo>
                <a:cubicBezTo>
                  <a:pt x="1596" y="703"/>
                  <a:pt x="1627" y="726"/>
                  <a:pt x="1662" y="726"/>
                </a:cubicBezTo>
                <a:cubicBezTo>
                  <a:pt x="1692" y="726"/>
                  <a:pt x="1724" y="709"/>
                  <a:pt x="1724" y="674"/>
                </a:cubicBezTo>
                <a:cubicBezTo>
                  <a:pt x="1724" y="611"/>
                  <a:pt x="1580" y="591"/>
                  <a:pt x="1580" y="515"/>
                </a:cubicBezTo>
                <a:cubicBezTo>
                  <a:pt x="1580" y="478"/>
                  <a:pt x="1614" y="451"/>
                  <a:pt x="1660" y="451"/>
                </a:cubicBezTo>
                <a:cubicBezTo>
                  <a:pt x="1697" y="451"/>
                  <a:pt x="1705" y="462"/>
                  <a:pt x="1721" y="462"/>
                </a:cubicBezTo>
                <a:cubicBezTo>
                  <a:pt x="1724" y="462"/>
                  <a:pt x="1726" y="461"/>
                  <a:pt x="1729" y="457"/>
                </a:cubicBezTo>
                <a:lnTo>
                  <a:pt x="1736" y="457"/>
                </a:lnTo>
                <a:lnTo>
                  <a:pt x="1743" y="513"/>
                </a:lnTo>
                <a:lnTo>
                  <a:pt x="1736" y="513"/>
                </a:lnTo>
                <a:cubicBezTo>
                  <a:pt x="1723" y="482"/>
                  <a:pt x="1695" y="461"/>
                  <a:pt x="1664" y="461"/>
                </a:cubicBezTo>
                <a:cubicBezTo>
                  <a:pt x="1634" y="461"/>
                  <a:pt x="1614" y="478"/>
                  <a:pt x="1614" y="503"/>
                </a:cubicBezTo>
                <a:cubicBezTo>
                  <a:pt x="1614" y="565"/>
                  <a:pt x="1757" y="582"/>
                  <a:pt x="1757" y="663"/>
                </a:cubicBezTo>
                <a:lnTo>
                  <a:pt x="1757" y="663"/>
                </a:lnTo>
                <a:close/>
                <a:moveTo>
                  <a:pt x="1226" y="608"/>
                </a:moveTo>
                <a:lnTo>
                  <a:pt x="1226" y="608"/>
                </a:lnTo>
                <a:cubicBezTo>
                  <a:pt x="1216" y="608"/>
                  <a:pt x="1209" y="608"/>
                  <a:pt x="1199" y="607"/>
                </a:cubicBezTo>
                <a:lnTo>
                  <a:pt x="1199" y="463"/>
                </a:lnTo>
                <a:cubicBezTo>
                  <a:pt x="1207" y="462"/>
                  <a:pt x="1213" y="462"/>
                  <a:pt x="1221" y="462"/>
                </a:cubicBezTo>
                <a:cubicBezTo>
                  <a:pt x="1290" y="462"/>
                  <a:pt x="1309" y="493"/>
                  <a:pt x="1309" y="534"/>
                </a:cubicBezTo>
                <a:cubicBezTo>
                  <a:pt x="1309" y="587"/>
                  <a:pt x="1276" y="608"/>
                  <a:pt x="1226" y="608"/>
                </a:cubicBezTo>
                <a:lnTo>
                  <a:pt x="1226" y="608"/>
                </a:lnTo>
                <a:close/>
                <a:moveTo>
                  <a:pt x="1448" y="466"/>
                </a:moveTo>
                <a:lnTo>
                  <a:pt x="1448" y="466"/>
                </a:lnTo>
                <a:cubicBezTo>
                  <a:pt x="1473" y="467"/>
                  <a:pt x="1481" y="474"/>
                  <a:pt x="1481" y="497"/>
                </a:cubicBezTo>
                <a:lnTo>
                  <a:pt x="1481" y="685"/>
                </a:lnTo>
                <a:cubicBezTo>
                  <a:pt x="1481" y="713"/>
                  <a:pt x="1476" y="721"/>
                  <a:pt x="1450" y="722"/>
                </a:cubicBezTo>
                <a:cubicBezTo>
                  <a:pt x="1416" y="720"/>
                  <a:pt x="1402" y="707"/>
                  <a:pt x="1377" y="683"/>
                </a:cubicBezTo>
                <a:lnTo>
                  <a:pt x="1342" y="649"/>
                </a:lnTo>
                <a:cubicBezTo>
                  <a:pt x="1321" y="628"/>
                  <a:pt x="1308" y="616"/>
                  <a:pt x="1291" y="603"/>
                </a:cubicBezTo>
                <a:cubicBezTo>
                  <a:pt x="1328" y="592"/>
                  <a:pt x="1351" y="565"/>
                  <a:pt x="1351" y="532"/>
                </a:cubicBezTo>
                <a:cubicBezTo>
                  <a:pt x="1351" y="487"/>
                  <a:pt x="1314" y="453"/>
                  <a:pt x="1231" y="453"/>
                </a:cubicBezTo>
                <a:cubicBezTo>
                  <a:pt x="1202" y="453"/>
                  <a:pt x="1193" y="454"/>
                  <a:pt x="1175" y="455"/>
                </a:cubicBezTo>
                <a:cubicBezTo>
                  <a:pt x="1156" y="456"/>
                  <a:pt x="1129" y="457"/>
                  <a:pt x="1118" y="457"/>
                </a:cubicBezTo>
                <a:lnTo>
                  <a:pt x="1118" y="466"/>
                </a:lnTo>
                <a:lnTo>
                  <a:pt x="1128" y="466"/>
                </a:lnTo>
                <a:cubicBezTo>
                  <a:pt x="1154" y="466"/>
                  <a:pt x="1162" y="474"/>
                  <a:pt x="1162" y="501"/>
                </a:cubicBezTo>
                <a:lnTo>
                  <a:pt x="1162" y="686"/>
                </a:lnTo>
                <a:cubicBezTo>
                  <a:pt x="1162" y="715"/>
                  <a:pt x="1152" y="722"/>
                  <a:pt x="1126" y="722"/>
                </a:cubicBezTo>
                <a:lnTo>
                  <a:pt x="1118" y="722"/>
                </a:lnTo>
                <a:lnTo>
                  <a:pt x="1118" y="731"/>
                </a:lnTo>
                <a:lnTo>
                  <a:pt x="1245" y="731"/>
                </a:lnTo>
                <a:lnTo>
                  <a:pt x="1245" y="722"/>
                </a:lnTo>
                <a:lnTo>
                  <a:pt x="1234" y="722"/>
                </a:lnTo>
                <a:cubicBezTo>
                  <a:pt x="1209" y="722"/>
                  <a:pt x="1199" y="716"/>
                  <a:pt x="1199" y="689"/>
                </a:cubicBezTo>
                <a:lnTo>
                  <a:pt x="1199" y="615"/>
                </a:lnTo>
                <a:cubicBezTo>
                  <a:pt x="1206" y="616"/>
                  <a:pt x="1212" y="616"/>
                  <a:pt x="1222" y="616"/>
                </a:cubicBezTo>
                <a:cubicBezTo>
                  <a:pt x="1234" y="616"/>
                  <a:pt x="1241" y="616"/>
                  <a:pt x="1252" y="615"/>
                </a:cubicBezTo>
                <a:cubicBezTo>
                  <a:pt x="1263" y="622"/>
                  <a:pt x="1278" y="635"/>
                  <a:pt x="1298" y="654"/>
                </a:cubicBezTo>
                <a:lnTo>
                  <a:pt x="1327" y="683"/>
                </a:lnTo>
                <a:cubicBezTo>
                  <a:pt x="1366" y="721"/>
                  <a:pt x="1382" y="733"/>
                  <a:pt x="1455" y="731"/>
                </a:cubicBezTo>
                <a:lnTo>
                  <a:pt x="1556" y="731"/>
                </a:lnTo>
                <a:lnTo>
                  <a:pt x="1556" y="722"/>
                </a:lnTo>
                <a:cubicBezTo>
                  <a:pt x="1526" y="722"/>
                  <a:pt x="1518" y="714"/>
                  <a:pt x="1518" y="688"/>
                </a:cubicBezTo>
                <a:lnTo>
                  <a:pt x="1518" y="501"/>
                </a:lnTo>
                <a:cubicBezTo>
                  <a:pt x="1518" y="472"/>
                  <a:pt x="1528" y="466"/>
                  <a:pt x="1556" y="466"/>
                </a:cubicBezTo>
                <a:lnTo>
                  <a:pt x="1556" y="457"/>
                </a:lnTo>
                <a:lnTo>
                  <a:pt x="1448" y="457"/>
                </a:lnTo>
                <a:lnTo>
                  <a:pt x="1448" y="466"/>
                </a:lnTo>
                <a:lnTo>
                  <a:pt x="1448" y="466"/>
                </a:lnTo>
                <a:close/>
                <a:moveTo>
                  <a:pt x="986" y="719"/>
                </a:moveTo>
                <a:lnTo>
                  <a:pt x="986" y="719"/>
                </a:lnTo>
                <a:cubicBezTo>
                  <a:pt x="949" y="719"/>
                  <a:pt x="935" y="707"/>
                  <a:pt x="935" y="674"/>
                </a:cubicBezTo>
                <a:lnTo>
                  <a:pt x="935" y="580"/>
                </a:lnTo>
                <a:lnTo>
                  <a:pt x="984" y="580"/>
                </a:lnTo>
                <a:cubicBezTo>
                  <a:pt x="1036" y="580"/>
                  <a:pt x="1062" y="615"/>
                  <a:pt x="1062" y="649"/>
                </a:cubicBezTo>
                <a:cubicBezTo>
                  <a:pt x="1062" y="683"/>
                  <a:pt x="1045" y="719"/>
                  <a:pt x="986" y="719"/>
                </a:cubicBezTo>
                <a:lnTo>
                  <a:pt x="986" y="719"/>
                </a:lnTo>
                <a:close/>
                <a:moveTo>
                  <a:pt x="935" y="463"/>
                </a:moveTo>
                <a:lnTo>
                  <a:pt x="935" y="463"/>
                </a:lnTo>
                <a:cubicBezTo>
                  <a:pt x="947" y="463"/>
                  <a:pt x="965" y="462"/>
                  <a:pt x="975" y="462"/>
                </a:cubicBezTo>
                <a:cubicBezTo>
                  <a:pt x="1030" y="462"/>
                  <a:pt x="1048" y="490"/>
                  <a:pt x="1048" y="521"/>
                </a:cubicBezTo>
                <a:cubicBezTo>
                  <a:pt x="1048" y="555"/>
                  <a:pt x="1027" y="572"/>
                  <a:pt x="984" y="572"/>
                </a:cubicBezTo>
                <a:lnTo>
                  <a:pt x="935" y="572"/>
                </a:lnTo>
                <a:lnTo>
                  <a:pt x="935" y="463"/>
                </a:lnTo>
                <a:lnTo>
                  <a:pt x="935" y="463"/>
                </a:lnTo>
                <a:close/>
                <a:moveTo>
                  <a:pt x="1038" y="574"/>
                </a:moveTo>
                <a:lnTo>
                  <a:pt x="1038" y="574"/>
                </a:lnTo>
                <a:lnTo>
                  <a:pt x="1038" y="573"/>
                </a:lnTo>
                <a:cubicBezTo>
                  <a:pt x="1068" y="568"/>
                  <a:pt x="1088" y="544"/>
                  <a:pt x="1088" y="519"/>
                </a:cubicBezTo>
                <a:cubicBezTo>
                  <a:pt x="1088" y="498"/>
                  <a:pt x="1080" y="483"/>
                  <a:pt x="1061" y="471"/>
                </a:cubicBezTo>
                <a:cubicBezTo>
                  <a:pt x="1045" y="459"/>
                  <a:pt x="1011" y="453"/>
                  <a:pt x="972" y="453"/>
                </a:cubicBezTo>
                <a:cubicBezTo>
                  <a:pt x="963" y="453"/>
                  <a:pt x="929" y="454"/>
                  <a:pt x="905" y="455"/>
                </a:cubicBezTo>
                <a:cubicBezTo>
                  <a:pt x="892" y="455"/>
                  <a:pt x="861" y="457"/>
                  <a:pt x="848" y="457"/>
                </a:cubicBezTo>
                <a:lnTo>
                  <a:pt x="848" y="466"/>
                </a:lnTo>
                <a:lnTo>
                  <a:pt x="864" y="466"/>
                </a:lnTo>
                <a:cubicBezTo>
                  <a:pt x="895" y="466"/>
                  <a:pt x="898" y="479"/>
                  <a:pt x="898" y="504"/>
                </a:cubicBezTo>
                <a:lnTo>
                  <a:pt x="898" y="686"/>
                </a:lnTo>
                <a:cubicBezTo>
                  <a:pt x="898" y="714"/>
                  <a:pt x="891" y="722"/>
                  <a:pt x="855" y="722"/>
                </a:cubicBezTo>
                <a:lnTo>
                  <a:pt x="844" y="722"/>
                </a:lnTo>
                <a:lnTo>
                  <a:pt x="844" y="731"/>
                </a:lnTo>
                <a:lnTo>
                  <a:pt x="1008" y="731"/>
                </a:lnTo>
                <a:cubicBezTo>
                  <a:pt x="1080" y="731"/>
                  <a:pt x="1104" y="682"/>
                  <a:pt x="1104" y="647"/>
                </a:cubicBezTo>
                <a:cubicBezTo>
                  <a:pt x="1104" y="613"/>
                  <a:pt x="1080" y="586"/>
                  <a:pt x="1038" y="57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33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744953"/>
            <a:ext cx="9018000" cy="541687"/>
          </a:xfrm>
        </p:spPr>
        <p:txBody>
          <a:bodyPr>
            <a:spAutoFit/>
          </a:bodyPr>
          <a:lstStyle>
            <a:lvl1pPr marL="0" indent="0" algn="l">
              <a:lnSpc>
                <a:spcPct val="88000"/>
              </a:lnSpc>
              <a:buNone/>
              <a:defRPr sz="4000" spc="-150" baseline="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bg1"/>
                </a:solidFill>
              </a:defRPr>
            </a:lvl1pPr>
          </a:lstStyle>
          <a:p>
            <a:r>
              <a:rPr lang="en-US" dirty="0"/>
              <a:t>Click to add title</a:t>
            </a:r>
            <a:endParaRPr lang="en-GB" dirty="0"/>
          </a:p>
        </p:txBody>
      </p:sp>
      <p:sp>
        <p:nvSpPr>
          <p:cNvPr id="2" name="Date Placeholder 1">
            <a:extLst>
              <a:ext uri="{FF2B5EF4-FFF2-40B4-BE49-F238E27FC236}">
                <a16:creationId xmlns:a16="http://schemas.microsoft.com/office/drawing/2014/main" id="{047A94FE-11A0-4446-B5BA-6D9297C5272B}"/>
              </a:ext>
            </a:extLst>
          </p:cNvPr>
          <p:cNvSpPr>
            <a:spLocks noGrp="1"/>
          </p:cNvSpPr>
          <p:nvPr>
            <p:ph type="dt" sz="half" idx="10"/>
          </p:nvPr>
        </p:nvSpPr>
        <p:spPr/>
        <p:txBody>
          <a:bodyPr/>
          <a:lstStyle>
            <a:lvl1pPr>
              <a:defRPr>
                <a:solidFill>
                  <a:schemeClr val="bg1"/>
                </a:solidFill>
              </a:defRPr>
            </a:lvl1pPr>
          </a:lstStyle>
          <a:p>
            <a:fld id="{920AAB7E-5A7A-4F56-8F66-6BEC58F8D64A}" type="datetime1">
              <a:rPr lang="en-GB" smtClean="0"/>
              <a:t>07/08/2024</a:t>
            </a:fld>
            <a:endParaRPr lang="en-GB" dirty="0"/>
          </a:p>
        </p:txBody>
      </p:sp>
      <p:sp>
        <p:nvSpPr>
          <p:cNvPr id="4" name="Footer Placeholder 3">
            <a:extLst>
              <a:ext uri="{FF2B5EF4-FFF2-40B4-BE49-F238E27FC236}">
                <a16:creationId xmlns:a16="http://schemas.microsoft.com/office/drawing/2014/main" id="{5F2A537B-AD55-4FA9-AE5B-3409C689F25A}"/>
              </a:ext>
            </a:extLst>
          </p:cNvPr>
          <p:cNvSpPr>
            <a:spLocks noGrp="1"/>
          </p:cNvSpPr>
          <p:nvPr>
            <p:ph type="ftr" sz="quarter" idx="11"/>
          </p:nvPr>
        </p:nvSpPr>
        <p:spPr/>
        <p:txBody>
          <a:bodyPr/>
          <a:lstStyle>
            <a:lvl1pPr>
              <a:defRPr>
                <a:solidFill>
                  <a:schemeClr val="bg1"/>
                </a:solidFill>
              </a:defRPr>
            </a:lvl1pPr>
          </a:lstStyle>
          <a:p>
            <a:r>
              <a:rPr lang="en-GB"/>
              <a:t>Name of presentation</a:t>
            </a:r>
            <a:endParaRPr lang="en-GB" dirty="0"/>
          </a:p>
        </p:txBody>
      </p:sp>
      <p:sp>
        <p:nvSpPr>
          <p:cNvPr id="5" name="Slide Number Placeholder 4">
            <a:extLst>
              <a:ext uri="{FF2B5EF4-FFF2-40B4-BE49-F238E27FC236}">
                <a16:creationId xmlns:a16="http://schemas.microsoft.com/office/drawing/2014/main" id="{70E5F991-DD86-4C5B-BD69-C9123EE5A20A}"/>
              </a:ext>
            </a:extLst>
          </p:cNvPr>
          <p:cNvSpPr>
            <a:spLocks noGrp="1"/>
          </p:cNvSpPr>
          <p:nvPr>
            <p:ph type="sldNum" sz="quarter" idx="12"/>
          </p:nvPr>
        </p:nvSpPr>
        <p:spPr/>
        <p:txBody>
          <a:bodyPr/>
          <a:lstStyle>
            <a:lvl1pPr>
              <a:defRPr>
                <a:solidFill>
                  <a:schemeClr val="bg1"/>
                </a:solidFill>
              </a:defRPr>
            </a:lvl1pPr>
          </a:lstStyle>
          <a:p>
            <a:fld id="{015E22C2-BBEE-4B36-B3BC-6FAD5976D31E}" type="slidenum">
              <a:rPr lang="en-GB" smtClean="0"/>
              <a:pPr/>
              <a:t>‹#›</a:t>
            </a:fld>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bg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52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744953"/>
            <a:ext cx="9018000" cy="541687"/>
          </a:xfrm>
        </p:spPr>
        <p:txBody>
          <a:bodyPr>
            <a:spAutoFit/>
          </a:bodyPr>
          <a:lstStyle>
            <a:lvl1pPr marL="0" indent="0" algn="l">
              <a:lnSpc>
                <a:spcPct val="88000"/>
              </a:lnSpc>
              <a:buNone/>
              <a:defRPr sz="4000" spc="-150" baseline="0">
                <a:solidFill>
                  <a:schemeClr val="tx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a:extLst>
              <a:ext uri="{FF2B5EF4-FFF2-40B4-BE49-F238E27FC236}">
                <a16:creationId xmlns:a16="http://schemas.microsoft.com/office/drawing/2014/main" id="{31F1533D-DDFE-47D1-8E92-1BDA18366EB1}"/>
              </a:ext>
            </a:extLst>
          </p:cNvPr>
          <p:cNvSpPr>
            <a:spLocks noGrp="1"/>
          </p:cNvSpPr>
          <p:nvPr>
            <p:ph type="dt" sz="half" idx="10"/>
          </p:nvPr>
        </p:nvSpPr>
        <p:spPr/>
        <p:txBody>
          <a:bodyPr/>
          <a:lstStyle>
            <a:lvl1pPr>
              <a:defRPr>
                <a:solidFill>
                  <a:schemeClr val="bg1"/>
                </a:solidFill>
              </a:defRPr>
            </a:lvl1pPr>
          </a:lstStyle>
          <a:p>
            <a:fld id="{2E7CE593-F3EB-424E-86DF-D1873F3377CD}" type="datetime1">
              <a:rPr lang="en-GB" smtClean="0"/>
              <a:pPr/>
              <a:t>07/08/2024</a:t>
            </a:fld>
            <a:endParaRPr lang="en-GB" dirty="0"/>
          </a:p>
        </p:txBody>
      </p:sp>
      <p:sp>
        <p:nvSpPr>
          <p:cNvPr id="7" name="Footer Placeholder 6">
            <a:extLst>
              <a:ext uri="{FF2B5EF4-FFF2-40B4-BE49-F238E27FC236}">
                <a16:creationId xmlns:a16="http://schemas.microsoft.com/office/drawing/2014/main" id="{E6ED5E6F-2D2E-4BD8-9C6E-DEDB5D9101A9}"/>
              </a:ext>
            </a:extLst>
          </p:cNvPr>
          <p:cNvSpPr>
            <a:spLocks noGrp="1"/>
          </p:cNvSpPr>
          <p:nvPr>
            <p:ph type="ftr" sz="quarter" idx="11"/>
          </p:nvPr>
        </p:nvSpPr>
        <p:spPr/>
        <p:txBody>
          <a:bodyPr/>
          <a:lstStyle/>
          <a:p>
            <a:r>
              <a:rPr lang="en-GB"/>
              <a:t>Name of presentation</a:t>
            </a:r>
            <a:endParaRPr lang="en-GB" dirty="0"/>
          </a:p>
        </p:txBody>
      </p:sp>
      <p:sp>
        <p:nvSpPr>
          <p:cNvPr id="9" name="Slide Number Placeholder 8">
            <a:extLst>
              <a:ext uri="{FF2B5EF4-FFF2-40B4-BE49-F238E27FC236}">
                <a16:creationId xmlns:a16="http://schemas.microsoft.com/office/drawing/2014/main" id="{7D2EEAA8-C83A-4F85-8A25-68AF21CBFAF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7754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744953"/>
            <a:ext cx="12826800" cy="541687"/>
          </a:xfrm>
        </p:spPr>
        <p:txBody>
          <a:bodyPr>
            <a:spAutoFit/>
          </a:bodyPr>
          <a:lstStyle>
            <a:lvl1pPr marL="0" indent="0" algn="l">
              <a:lnSpc>
                <a:spcPct val="88000"/>
              </a:lnSpc>
              <a:buNone/>
              <a:defRPr sz="4000" spc="-150" baseline="0">
                <a:solidFill>
                  <a:schemeClr val="tx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5111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744953"/>
            <a:ext cx="12826800" cy="541687"/>
          </a:xfrm>
        </p:spPr>
        <p:txBody>
          <a:bodyPr>
            <a:spAutoFit/>
          </a:bodyPr>
          <a:lstStyle>
            <a:lvl1pPr marL="0" indent="0" algn="l">
              <a:lnSpc>
                <a:spcPct val="88000"/>
              </a:lnSpc>
              <a:buNone/>
              <a:defRPr sz="4000" spc="-150" baseline="0">
                <a:solidFill>
                  <a:schemeClr val="tx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88562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3"/>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10666413" y="0"/>
            <a:ext cx="13716000" cy="137160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p:ph type="subTitle" idx="1"/>
          </p:nvPr>
        </p:nvSpPr>
        <p:spPr>
          <a:xfrm>
            <a:off x="1015006" y="5744953"/>
            <a:ext cx="12826800" cy="541687"/>
          </a:xfrm>
        </p:spPr>
        <p:txBody>
          <a:bodyPr>
            <a:spAutoFit/>
          </a:bodyPr>
          <a:lstStyle>
            <a:lvl1pPr marL="0" indent="0" algn="l">
              <a:lnSpc>
                <a:spcPct val="88000"/>
              </a:lnSpc>
              <a:buNone/>
              <a:defRPr sz="4000" spc="-150" baseline="0">
                <a:solidFill>
                  <a:schemeClr val="tx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3091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36182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338782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8">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1015006" y="856339"/>
            <a:ext cx="22352400" cy="1177245"/>
          </a:xfrm>
        </p:spPr>
        <p:txBody>
          <a:bodyPr/>
          <a:lstStyle>
            <a:lvl1pPr>
              <a:lnSpc>
                <a:spcPct val="85000"/>
              </a:lnSpc>
              <a:defRPr sz="9000" spc="-3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1016911" y="12688301"/>
            <a:ext cx="795600" cy="26280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2E7CE593-F3EB-424E-86DF-D1873F3377CD}" type="datetime1">
              <a:rPr lang="en-GB" smtClean="0"/>
              <a:t>07/08/2024</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Name of presentation</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42239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006" y="958851"/>
            <a:ext cx="22352400" cy="880241"/>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1015006" y="4023106"/>
            <a:ext cx="22352400" cy="8128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487406" y="12714191"/>
            <a:ext cx="2880000" cy="295466"/>
          </a:xfrm>
          <a:prstGeom prst="rect">
            <a:avLst/>
          </a:prstGeom>
        </p:spPr>
        <p:txBody>
          <a:bodyPr vert="horz" lIns="0" tIns="0" rIns="0" bIns="0" rtlCol="0" anchor="b" anchorCtr="0">
            <a:spAutoFit/>
          </a:bodyPr>
          <a:lstStyle>
            <a:lvl1pPr algn="r">
              <a:lnSpc>
                <a:spcPct val="96000"/>
              </a:lnSpc>
              <a:defRPr sz="2000" spc="-60" baseline="0">
                <a:solidFill>
                  <a:schemeClr val="tx1"/>
                </a:solidFill>
              </a:defRPr>
            </a:lvl1pPr>
          </a:lstStyle>
          <a:p>
            <a:fld id="{2E7CE593-F3EB-424E-86DF-D1873F3377CD}" type="datetime1">
              <a:rPr lang="en-GB" smtClean="0"/>
              <a:t>07/08/2024</a:t>
            </a:fld>
            <a:endParaRPr lang="en-GB" dirty="0"/>
          </a:p>
        </p:txBody>
      </p:sp>
      <p:sp>
        <p:nvSpPr>
          <p:cNvPr id="5" name="Footer Placeholder 4"/>
          <p:cNvSpPr>
            <a:spLocks noGrp="1"/>
          </p:cNvSpPr>
          <p:nvPr>
            <p:ph type="ftr" sz="quarter" idx="3"/>
          </p:nvPr>
        </p:nvSpPr>
        <p:spPr>
          <a:xfrm>
            <a:off x="2609682" y="12714191"/>
            <a:ext cx="20757724" cy="295466"/>
          </a:xfrm>
          <a:prstGeom prst="rect">
            <a:avLst/>
          </a:prstGeom>
        </p:spPr>
        <p:txBody>
          <a:bodyPr vert="horz" wrap="square" lIns="0" tIns="0" rIns="0" bIns="0" rtlCol="0" anchor="b" anchorCtr="0">
            <a:spAutoFit/>
          </a:bodyPr>
          <a:lstStyle>
            <a:lvl1pPr algn="l">
              <a:lnSpc>
                <a:spcPct val="96000"/>
              </a:lnSpc>
              <a:defRPr sz="2000" spc="-60" baseline="0">
                <a:solidFill>
                  <a:schemeClr val="tx1"/>
                </a:solidFill>
              </a:defRPr>
            </a:lvl1pPr>
          </a:lstStyle>
          <a:p>
            <a:r>
              <a:rPr lang="en-GB"/>
              <a:t>Name of presentation</a:t>
            </a:r>
            <a:endParaRPr lang="en-GB" dirty="0"/>
          </a:p>
        </p:txBody>
      </p:sp>
      <p:sp>
        <p:nvSpPr>
          <p:cNvPr id="6" name="Slide Number Placeholder 5"/>
          <p:cNvSpPr>
            <a:spLocks noGrp="1"/>
          </p:cNvSpPr>
          <p:nvPr>
            <p:ph type="sldNum" sz="quarter" idx="4"/>
          </p:nvPr>
        </p:nvSpPr>
        <p:spPr>
          <a:xfrm>
            <a:off x="2009973" y="12714191"/>
            <a:ext cx="599709" cy="295466"/>
          </a:xfrm>
          <a:prstGeom prst="rect">
            <a:avLst/>
          </a:prstGeom>
        </p:spPr>
        <p:txBody>
          <a:bodyPr vert="horz" wrap="square" lIns="0" tIns="0" rIns="0" bIns="0" rtlCol="0" anchor="b" anchorCtr="0">
            <a:spAutoFit/>
          </a:bodyPr>
          <a:lstStyle>
            <a:lvl1pPr algn="l">
              <a:lnSpc>
                <a:spcPct val="96000"/>
              </a:lnSpc>
              <a:defRPr sz="2000" b="1" spc="-60" baseline="0">
                <a:solidFill>
                  <a:schemeClr val="tx1"/>
                </a:solidFill>
              </a:defRPr>
            </a:lvl1p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24849663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68" r:id="rId10"/>
    <p:sldLayoutId id="2147483677" r:id="rId11"/>
    <p:sldLayoutId id="2147483678" r:id="rId12"/>
    <p:sldLayoutId id="2147483662" r:id="rId13"/>
    <p:sldLayoutId id="2147483666" r:id="rId14"/>
    <p:sldLayoutId id="2147483667" r:id="rId15"/>
    <p:sldLayoutId id="214748367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p:titleStyle>
    <p:bodyStyle>
      <a:lvl1pPr marL="0" indent="0" algn="l" defTabSz="1828709" rtl="0" eaLnBrk="1" latinLnBrk="0" hangingPunct="1">
        <a:lnSpc>
          <a:spcPct val="96000"/>
        </a:lnSpc>
        <a:spcBef>
          <a:spcPts val="0"/>
        </a:spcBef>
        <a:buFont typeface="Arial" panose="020B0604020202020204" pitchFamily="34" charset="0"/>
        <a:buNone/>
        <a:defRPr sz="2600" kern="1200" spc="-80" baseline="0">
          <a:solidFill>
            <a:schemeClr val="tx1"/>
          </a:solidFill>
          <a:latin typeface="+mn-lt"/>
          <a:ea typeface="+mn-ea"/>
          <a:cs typeface="+mn-cs"/>
        </a:defRPr>
      </a:lvl1pPr>
      <a:lvl2pPr marL="180000" indent="-180000" algn="l" defTabSz="1828709" rtl="0" eaLnBrk="1" latinLnBrk="0" hangingPunct="1">
        <a:lnSpc>
          <a:spcPct val="96000"/>
        </a:lnSpc>
        <a:spcBef>
          <a:spcPts val="2000"/>
        </a:spcBef>
        <a:buFont typeface="Montserrat" panose="00000500000000000000" pitchFamily="2" charset="0"/>
        <a:buChar char="•"/>
        <a:defRPr sz="2600" kern="1200" spc="-80" baseline="0">
          <a:solidFill>
            <a:schemeClr val="tx1"/>
          </a:solidFill>
          <a:latin typeface="+mn-lt"/>
          <a:ea typeface="+mn-ea"/>
          <a:cs typeface="+mn-cs"/>
        </a:defRPr>
      </a:lvl2pPr>
      <a:lvl3pPr marL="360000" indent="-180000" algn="l" defTabSz="1828709" rtl="0" eaLnBrk="1" latinLnBrk="0" hangingPunct="1">
        <a:lnSpc>
          <a:spcPct val="96000"/>
        </a:lnSpc>
        <a:spcBef>
          <a:spcPts val="0"/>
        </a:spcBef>
        <a:buFont typeface="Montserrat" panose="00000500000000000000" pitchFamily="2" charset="0"/>
        <a:buChar char="-"/>
        <a:defRPr sz="2600" kern="1200" spc="-80" baseline="0">
          <a:solidFill>
            <a:schemeClr val="tx1"/>
          </a:solidFill>
          <a:latin typeface="+mn-lt"/>
          <a:ea typeface="+mn-ea"/>
          <a:cs typeface="+mn-cs"/>
        </a:defRPr>
      </a:lvl3pPr>
      <a:lvl4pPr marL="0" indent="0" algn="l" defTabSz="1828709" rtl="0" eaLnBrk="1" latinLnBrk="0" hangingPunct="1">
        <a:lnSpc>
          <a:spcPct val="96000"/>
        </a:lnSpc>
        <a:spcBef>
          <a:spcPts val="0"/>
        </a:spcBef>
        <a:buFont typeface="Arial" panose="020B0604020202020204" pitchFamily="34" charset="0"/>
        <a:buNone/>
        <a:defRPr sz="2600" b="1" kern="1200" spc="-80" baseline="0">
          <a:solidFill>
            <a:schemeClr val="tx1"/>
          </a:solidFill>
          <a:latin typeface="+mn-lt"/>
          <a:ea typeface="+mn-ea"/>
          <a:cs typeface="+mn-cs"/>
        </a:defRPr>
      </a:lvl4pPr>
      <a:lvl5pPr marL="0" indent="0" algn="l" defTabSz="1828709" rtl="0" eaLnBrk="1" latinLnBrk="0" hangingPunct="1">
        <a:lnSpc>
          <a:spcPct val="96000"/>
        </a:lnSpc>
        <a:spcBef>
          <a:spcPts val="0"/>
        </a:spcBef>
        <a:buFont typeface="Arial" panose="020B0604020202020204" pitchFamily="34" charset="0"/>
        <a:buNone/>
        <a:defRPr sz="4000" kern="1200" spc="-150" baseline="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18"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 delete after reading</a:t>
            </a:r>
          </a:p>
        </p:txBody>
      </p:sp>
      <p:sp>
        <p:nvSpPr>
          <p:cNvPr id="3" name="Content Placeholder 2"/>
          <p:cNvSpPr>
            <a:spLocks noGrp="1"/>
          </p:cNvSpPr>
          <p:nvPr>
            <p:ph idx="1"/>
          </p:nvPr>
        </p:nvSpPr>
        <p:spPr>
          <a:xfrm>
            <a:off x="1015006" y="2450241"/>
            <a:ext cx="21692594" cy="6405002"/>
          </a:xfrm>
        </p:spPr>
        <p:txBody>
          <a:bodyPr vert="horz" lIns="0" tIns="0" rIns="0" bIns="0" rtlCol="0" anchor="t">
            <a:noAutofit/>
          </a:bodyPr>
          <a:lstStyle/>
          <a:p>
            <a:r>
              <a:rPr lang="en-GB" sz="3200" dirty="0"/>
              <a:t>The purpose of these slides is to provide additional supportive communication material for our LPS collaborators to introduce their study participants to the concept of UK LLC opening up for research beyond COVID-19.</a:t>
            </a:r>
          </a:p>
          <a:p>
            <a:endParaRPr lang="en-GB" sz="3200" dirty="0"/>
          </a:p>
          <a:p>
            <a:r>
              <a:rPr lang="en-GB" sz="3200" dirty="0"/>
              <a:t>The slides cover: who UK LLC are, our LPS collaborators, what UK LLC does and how, what is changing (opening up for research beyond COVID-19) and how this is in the public good. </a:t>
            </a:r>
          </a:p>
          <a:p>
            <a:endParaRPr lang="en-GB" sz="3200" dirty="0"/>
          </a:p>
          <a:p>
            <a:r>
              <a:rPr lang="en-GB" sz="3200" dirty="0"/>
              <a:t>These slides are intentionally information-heavy to allow each LPS to best edit for their own purpose. </a:t>
            </a:r>
          </a:p>
          <a:p>
            <a:endParaRPr lang="en-GB" sz="3200" dirty="0"/>
          </a:p>
          <a:p>
            <a:r>
              <a:rPr lang="en-GB" sz="3200" dirty="0"/>
              <a:t>Please refer to the UK LLC Fair Processing library of materials for further information, or contact the team directly. </a:t>
            </a:r>
          </a:p>
          <a:p>
            <a:endParaRPr lang="en-GB" sz="3200" dirty="0"/>
          </a:p>
          <a:p>
            <a:r>
              <a:rPr lang="en-GB" sz="3200" b="1" dirty="0"/>
              <a:t>Don’t forget to delete this slide before saving your presentation.  </a:t>
            </a:r>
          </a:p>
          <a:p>
            <a:endParaRPr lang="en-GB" sz="3200" dirty="0"/>
          </a:p>
          <a:p>
            <a:endParaRPr lang="en-GB" dirty="0"/>
          </a:p>
          <a:p>
            <a:endParaRPr lang="en-GB" dirty="0"/>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96000"/>
              </a:lnSpc>
              <a:spcBef>
                <a:spcPts val="0"/>
              </a:spcBef>
              <a:spcAft>
                <a:spcPts val="0"/>
              </a:spcAft>
              <a:buClrTx/>
              <a:buSzTx/>
              <a:buFontTx/>
              <a:buNone/>
              <a:tabLst/>
              <a:defRPr/>
            </a:pPr>
            <a:fld id="{015E22C2-BBEE-4B36-B3BC-6FAD5976D31E}" type="slidenum">
              <a:rPr kumimoji="0" lang="en-GB" sz="2000" b="1" i="0" u="none" strike="noStrike" kern="1200" cap="none" spc="-60" normalizeH="0" baseline="0" noProof="0" smtClean="0">
                <a:ln>
                  <a:noFill/>
                </a:ln>
                <a:solidFill>
                  <a:prstClr val="black"/>
                </a:solidFill>
                <a:effectLst/>
                <a:uLnTx/>
                <a:uFillTx/>
                <a:latin typeface="Montserrat"/>
                <a:ea typeface="+mn-ea"/>
                <a:cs typeface="+mn-cs"/>
              </a:rPr>
              <a:pPr marL="0" marR="0" lvl="0" indent="0" algn="l" defTabSz="457200" rtl="0" eaLnBrk="1" fontAlgn="auto" latinLnBrk="0" hangingPunct="1">
                <a:lnSpc>
                  <a:spcPct val="96000"/>
                </a:lnSpc>
                <a:spcBef>
                  <a:spcPts val="0"/>
                </a:spcBef>
                <a:spcAft>
                  <a:spcPts val="0"/>
                </a:spcAft>
                <a:buClrTx/>
                <a:buSzTx/>
                <a:buFontTx/>
                <a:buNone/>
                <a:tabLst/>
                <a:defRPr/>
              </a:pPr>
              <a:t>1</a:t>
            </a:fld>
            <a:endParaRPr kumimoji="0" lang="en-GB" sz="2000" b="1" i="0" u="none" strike="noStrike" kern="1200" cap="none" spc="-60" normalizeH="0" baseline="0" noProof="0">
              <a:ln>
                <a:noFill/>
              </a:ln>
              <a:solidFill>
                <a:prstClr val="black"/>
              </a:solidFill>
              <a:effectLst/>
              <a:uLnTx/>
              <a:uFillTx/>
              <a:latin typeface="Montserrat"/>
              <a:ea typeface="+mn-ea"/>
              <a:cs typeface="+mn-cs"/>
            </a:endParaRPr>
          </a:p>
        </p:txBody>
      </p:sp>
      <p:sp>
        <p:nvSpPr>
          <p:cNvPr id="7" name="Footer Placeholder 4">
            <a:extLst>
              <a:ext uri="{FF2B5EF4-FFF2-40B4-BE49-F238E27FC236}">
                <a16:creationId xmlns:a16="http://schemas.microsoft.com/office/drawing/2014/main" id="{E8C1F26E-E193-4198-8665-5DEA659AA41C}"/>
              </a:ext>
            </a:extLst>
          </p:cNvPr>
          <p:cNvSpPr>
            <a:spLocks noGrp="1"/>
          </p:cNvSpPr>
          <p:nvPr>
            <p:ph type="ftr" sz="quarter" idx="11"/>
          </p:nvPr>
        </p:nvSpPr>
        <p:spPr>
          <a:xfrm>
            <a:off x="2609850" y="12714288"/>
            <a:ext cx="20758150" cy="295275"/>
          </a:xfrm>
        </p:spPr>
        <p:txBody>
          <a:bodyPr/>
          <a:lstStyle/>
          <a:p>
            <a:r>
              <a:rPr lang="en-GB" dirty="0"/>
              <a:t>UK LLC: Opening Up </a:t>
            </a:r>
          </a:p>
        </p:txBody>
      </p:sp>
      <p:sp>
        <p:nvSpPr>
          <p:cNvPr id="4" name="Text Box 2">
            <a:extLst>
              <a:ext uri="{FF2B5EF4-FFF2-40B4-BE49-F238E27FC236}">
                <a16:creationId xmlns:a16="http://schemas.microsoft.com/office/drawing/2014/main" id="{77E8E937-80C1-0B30-C137-8DDF2893D131}"/>
              </a:ext>
            </a:extLst>
          </p:cNvPr>
          <p:cNvSpPr txBox="1">
            <a:spLocks noChangeArrowheads="1"/>
          </p:cNvSpPr>
          <p:nvPr/>
        </p:nvSpPr>
        <p:spPr bwMode="auto">
          <a:xfrm>
            <a:off x="1015006" y="8855243"/>
            <a:ext cx="20208699" cy="36415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2800" i="1" dirty="0">
                <a:effectLst/>
                <a:ea typeface="Times New Roman" panose="02020603050405020304" pitchFamily="18" charset="0"/>
                <a:cs typeface="Times New Roman" panose="02020603050405020304" pitchFamily="18" charset="0"/>
              </a:rPr>
              <a:t>This material and content has been co-produced by the UK LLC team with its partners.</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rPr>
              <a:t>Copying and Licence information (CC-BY-SA).</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rPr>
              <a:t>The material on this site is copyright (c) 2020-2024 of the University of Bristol.</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rPr>
              <a:t>It is open and licensed under the Creative Commons Attribution </a:t>
            </a:r>
            <a:r>
              <a:rPr lang="en-GB" sz="2800" i="1" dirty="0" err="1">
                <a:effectLst/>
                <a:ea typeface="Times New Roman" panose="02020603050405020304" pitchFamily="18" charset="0"/>
                <a:cs typeface="Times New Roman" panose="02020603050405020304" pitchFamily="18" charset="0"/>
              </a:rPr>
              <a:t>ShareAlike</a:t>
            </a:r>
            <a:r>
              <a:rPr lang="en-GB" sz="2800" i="1" dirty="0">
                <a:effectLst/>
                <a:ea typeface="Times New Roman" panose="02020603050405020304" pitchFamily="18" charset="0"/>
                <a:cs typeface="Times New Roman" panose="02020603050405020304" pitchFamily="18" charset="0"/>
              </a:rPr>
              <a:t> License (CC-BY-SA) v4.0.</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rPr>
              <a:t>CC BY-SA includes the following elements: BY – Credit must be given to the creator; SA – Adaptations must be shared under the same terms.</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rPr>
              <a:t>The full CC-BY-SA text may be found at:</a:t>
            </a:r>
            <a:br>
              <a:rPr lang="en-GB" sz="2800" i="1" dirty="0">
                <a:effectLst/>
                <a:ea typeface="Times New Roman" panose="02020603050405020304" pitchFamily="18" charset="0"/>
                <a:cs typeface="Times New Roman" panose="02020603050405020304" pitchFamily="18" charset="0"/>
              </a:rPr>
            </a:br>
            <a:r>
              <a:rPr lang="en-GB" sz="2800" i="1"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https://creativecommons.org/licenses/by-sa/4.0/</a:t>
            </a:r>
            <a:r>
              <a:rPr lang="en-GB" sz="2800" i="1" dirty="0">
                <a:effectLst/>
                <a:ea typeface="Times New Roman" panose="02020603050405020304" pitchFamily="18" charset="0"/>
                <a:cs typeface="Times New Roman" panose="02020603050405020304" pitchFamily="18" charset="0"/>
              </a:rPr>
              <a:t> </a:t>
            </a:r>
            <a:endParaRPr lang="en-GB" sz="2800" dirty="0">
              <a:effectLst/>
              <a:ea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22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FCEFA3-C13B-4A6E-901B-D12DF8522497}"/>
              </a:ext>
            </a:extLst>
          </p:cNvPr>
          <p:cNvSpPr>
            <a:spLocks noGrp="1"/>
          </p:cNvSpPr>
          <p:nvPr>
            <p:ph type="subTitle" idx="1"/>
          </p:nvPr>
        </p:nvSpPr>
        <p:spPr>
          <a:xfrm>
            <a:off x="1015005" y="5991859"/>
            <a:ext cx="8295249" cy="2708434"/>
          </a:xfrm>
        </p:spPr>
        <p:txBody>
          <a:bodyPr/>
          <a:lstStyle/>
          <a:p>
            <a:r>
              <a:rPr lang="en-GB" sz="4000" b="1" i="0" dirty="0">
                <a:effectLst/>
              </a:rPr>
              <a:t>Contact your study team if you have questions about UK LLC and/or wish to opt-out from your data being used in this way.</a:t>
            </a:r>
            <a:endParaRPr lang="en-GB" sz="4000" dirty="0"/>
          </a:p>
        </p:txBody>
      </p:sp>
      <p:sp>
        <p:nvSpPr>
          <p:cNvPr id="3" name="Rectangle 2">
            <a:extLst>
              <a:ext uri="{FF2B5EF4-FFF2-40B4-BE49-F238E27FC236}">
                <a16:creationId xmlns:a16="http://schemas.microsoft.com/office/drawing/2014/main" id="{9EE305E3-D8F4-EAA2-9583-D3F3FDD85603}"/>
              </a:ext>
            </a:extLst>
          </p:cNvPr>
          <p:cNvSpPr/>
          <p:nvPr/>
        </p:nvSpPr>
        <p:spPr>
          <a:xfrm>
            <a:off x="815864" y="11792309"/>
            <a:ext cx="2964248" cy="1130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EFAA22C9-6DB6-298E-0B8E-4F25BB77A76E}"/>
              </a:ext>
            </a:extLst>
          </p:cNvPr>
          <p:cNvPicPr>
            <a:picLocks noChangeAspect="1"/>
          </p:cNvPicPr>
          <p:nvPr/>
        </p:nvPicPr>
        <p:blipFill>
          <a:blip r:embed="rId3"/>
          <a:stretch>
            <a:fillRect/>
          </a:stretch>
        </p:blipFill>
        <p:spPr>
          <a:xfrm>
            <a:off x="1014692" y="11905474"/>
            <a:ext cx="2354360" cy="725340"/>
          </a:xfrm>
          <a:prstGeom prst="rect">
            <a:avLst/>
          </a:prstGeom>
        </p:spPr>
      </p:pic>
      <p:pic>
        <p:nvPicPr>
          <p:cNvPr id="7" name="Picture 6" descr="A close up of a sign&#10;&#10;Description automatically generated">
            <a:extLst>
              <a:ext uri="{FF2B5EF4-FFF2-40B4-BE49-F238E27FC236}">
                <a16:creationId xmlns:a16="http://schemas.microsoft.com/office/drawing/2014/main" id="{F5E2548A-15A6-4725-F736-A8F278A72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150" y="11905474"/>
            <a:ext cx="3013130" cy="1016895"/>
          </a:xfrm>
          <a:prstGeom prst="rect">
            <a:avLst/>
          </a:prstGeom>
        </p:spPr>
      </p:pic>
    </p:spTree>
    <p:extLst>
      <p:ext uri="{BB962C8B-B14F-4D97-AF65-F5344CB8AC3E}">
        <p14:creationId xmlns:p14="http://schemas.microsoft.com/office/powerpoint/2010/main" val="63800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FAED7D-98C9-4465-B66E-E339444998A3}"/>
              </a:ext>
            </a:extLst>
          </p:cNvPr>
          <p:cNvSpPr>
            <a:spLocks noGrp="1"/>
          </p:cNvSpPr>
          <p:nvPr>
            <p:ph type="subTitle" idx="1"/>
          </p:nvPr>
        </p:nvSpPr>
        <p:spPr>
          <a:xfrm>
            <a:off x="1248780" y="10768794"/>
            <a:ext cx="11430000" cy="541687"/>
          </a:xfrm>
        </p:spPr>
        <p:txBody>
          <a:bodyPr/>
          <a:lstStyle/>
          <a:p>
            <a:r>
              <a:rPr lang="fr-FR" dirty="0"/>
              <a:t>June 2024</a:t>
            </a:r>
          </a:p>
        </p:txBody>
      </p:sp>
      <p:sp>
        <p:nvSpPr>
          <p:cNvPr id="3" name="Title 2">
            <a:extLst>
              <a:ext uri="{FF2B5EF4-FFF2-40B4-BE49-F238E27FC236}">
                <a16:creationId xmlns:a16="http://schemas.microsoft.com/office/drawing/2014/main" id="{7AAA91CF-6068-44F6-A38A-A1251B35837F}"/>
              </a:ext>
            </a:extLst>
          </p:cNvPr>
          <p:cNvSpPr>
            <a:spLocks noGrp="1"/>
          </p:cNvSpPr>
          <p:nvPr>
            <p:ph type="title"/>
          </p:nvPr>
        </p:nvSpPr>
        <p:spPr>
          <a:xfrm>
            <a:off x="1015006" y="4434861"/>
            <a:ext cx="22978850" cy="3139321"/>
          </a:xfrm>
        </p:spPr>
        <p:txBody>
          <a:bodyPr/>
          <a:lstStyle/>
          <a:p>
            <a:r>
              <a:rPr lang="en-GB" dirty="0">
                <a:ea typeface="Calibri"/>
                <a:cs typeface="Times New Roman"/>
              </a:rPr>
              <a:t>UK LLC:</a:t>
            </a:r>
            <a:r>
              <a:rPr lang="fr-FR" dirty="0">
                <a:ea typeface="Calibri"/>
                <a:cs typeface="Times New Roman"/>
              </a:rPr>
              <a:t> </a:t>
            </a:r>
            <a:r>
              <a:rPr lang="fr-FR" dirty="0" err="1"/>
              <a:t>Research</a:t>
            </a:r>
            <a:r>
              <a:rPr lang="fr-FR" dirty="0"/>
              <a:t> </a:t>
            </a:r>
            <a:r>
              <a:rPr lang="fr-FR" dirty="0" err="1"/>
              <a:t>beyond</a:t>
            </a:r>
            <a:r>
              <a:rPr lang="fr-FR" dirty="0"/>
              <a:t> COVID-19</a:t>
            </a:r>
            <a:endParaRPr lang="en-GB" dirty="0"/>
          </a:p>
        </p:txBody>
      </p:sp>
      <p:pic>
        <p:nvPicPr>
          <p:cNvPr id="8" name="Picture 7">
            <a:extLst>
              <a:ext uri="{FF2B5EF4-FFF2-40B4-BE49-F238E27FC236}">
                <a16:creationId xmlns:a16="http://schemas.microsoft.com/office/drawing/2014/main" id="{72FC462C-7463-32EB-B9C7-F913A6218602}"/>
              </a:ext>
            </a:extLst>
          </p:cNvPr>
          <p:cNvPicPr>
            <a:picLocks noChangeAspect="1"/>
          </p:cNvPicPr>
          <p:nvPr/>
        </p:nvPicPr>
        <p:blipFill>
          <a:blip r:embed="rId3"/>
          <a:stretch>
            <a:fillRect/>
          </a:stretch>
        </p:blipFill>
        <p:spPr>
          <a:xfrm>
            <a:off x="1015006" y="11636152"/>
            <a:ext cx="3348447" cy="1130060"/>
          </a:xfrm>
          <a:prstGeom prst="rect">
            <a:avLst/>
          </a:prstGeom>
        </p:spPr>
      </p:pic>
    </p:spTree>
    <p:extLst>
      <p:ext uri="{BB962C8B-B14F-4D97-AF65-F5344CB8AC3E}">
        <p14:creationId xmlns:p14="http://schemas.microsoft.com/office/powerpoint/2010/main" val="2548036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5" y="0"/>
            <a:ext cx="24394738" cy="291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sp>
        <p:nvSpPr>
          <p:cNvPr id="5" name="Slide Number Placeholder 4"/>
          <p:cNvSpPr>
            <a:spLocks noGrp="1"/>
          </p:cNvSpPr>
          <p:nvPr>
            <p:ph type="sldNum" sz="quarter" idx="12"/>
          </p:nvPr>
        </p:nvSpPr>
        <p:spPr/>
        <p:txBody>
          <a:bodyPr/>
          <a:lstStyle/>
          <a:p>
            <a:fld id="{015E22C2-BBEE-4B36-B3BC-6FAD5976D31E}" type="slidenum">
              <a:rPr lang="en-GB" smtClean="0"/>
              <a:t>3</a:t>
            </a:fld>
            <a:endParaRPr lang="en-GB"/>
          </a:p>
        </p:txBody>
      </p:sp>
      <p:sp>
        <p:nvSpPr>
          <p:cNvPr id="36" name="Title 1"/>
          <p:cNvSpPr>
            <a:spLocks noGrp="1"/>
          </p:cNvSpPr>
          <p:nvPr>
            <p:ph type="title"/>
          </p:nvPr>
        </p:nvSpPr>
        <p:spPr>
          <a:xfrm>
            <a:off x="1037878" y="3193640"/>
            <a:ext cx="21125350" cy="1083374"/>
          </a:xfrm>
        </p:spPr>
        <p:txBody>
          <a:bodyPr/>
          <a:lstStyle/>
          <a:p>
            <a:r>
              <a:rPr lang="en-GB" sz="4000" dirty="0">
                <a:latin typeface="+mn-lt"/>
                <a:cs typeface="Arial" panose="020B0604020202020204" pitchFamily="34" charset="0"/>
              </a:rPr>
              <a:t>UK Longitudinal Linkage Collaboration (UK LLC) is a partnership of Universities and Longitudinal Population Studies funded by the UK Government’s Research Councils. </a:t>
            </a:r>
          </a:p>
        </p:txBody>
      </p:sp>
      <p:grpSp>
        <p:nvGrpSpPr>
          <p:cNvPr id="16" name="Group 15"/>
          <p:cNvGrpSpPr/>
          <p:nvPr/>
        </p:nvGrpSpPr>
        <p:grpSpPr>
          <a:xfrm>
            <a:off x="958216" y="4927591"/>
            <a:ext cx="12250547" cy="2110224"/>
            <a:chOff x="696642" y="3714612"/>
            <a:chExt cx="12250547" cy="2110224"/>
          </a:xfrm>
        </p:grpSpPr>
        <p:pic>
          <p:nvPicPr>
            <p:cNvPr id="28" name="Picture 27" descr="Text&#10;&#10;Description automatically generated">
              <a:extLst>
                <a:ext uri="{FF2B5EF4-FFF2-40B4-BE49-F238E27FC236}">
                  <a16:creationId xmlns:a16="http://schemas.microsoft.com/office/drawing/2014/main" id="{F4713662-68EA-C84E-8824-9C78F0C68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4950" y="4431742"/>
              <a:ext cx="5802239" cy="1393094"/>
            </a:xfrm>
            <a:prstGeom prst="rect">
              <a:avLst/>
            </a:prstGeom>
          </p:spPr>
        </p:pic>
        <p:pic>
          <p:nvPicPr>
            <p:cNvPr id="30" name="Picture 29">
              <a:extLst>
                <a:ext uri="{FF2B5EF4-FFF2-40B4-BE49-F238E27FC236}">
                  <a16:creationId xmlns:a16="http://schemas.microsoft.com/office/drawing/2014/main" id="{C239B174-45C8-D845-946D-B6AC6AE784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642" y="4331365"/>
              <a:ext cx="5020053" cy="1453601"/>
            </a:xfrm>
            <a:prstGeom prst="rect">
              <a:avLst/>
            </a:prstGeom>
          </p:spPr>
        </p:pic>
        <p:sp>
          <p:nvSpPr>
            <p:cNvPr id="3" name="TextBox 2"/>
            <p:cNvSpPr txBox="1"/>
            <p:nvPr/>
          </p:nvSpPr>
          <p:spPr>
            <a:xfrm>
              <a:off x="696642" y="3714612"/>
              <a:ext cx="1098378" cy="400110"/>
            </a:xfrm>
            <a:prstGeom prst="rect">
              <a:avLst/>
            </a:prstGeom>
            <a:noFill/>
          </p:spPr>
          <p:txBody>
            <a:bodyPr wrap="none" rtlCol="0">
              <a:spAutoFit/>
            </a:bodyPr>
            <a:lstStyle/>
            <a:p>
              <a:r>
                <a:rPr lang="en-GB" sz="2000" dirty="0"/>
                <a:t>Led by:</a:t>
              </a:r>
            </a:p>
          </p:txBody>
        </p:sp>
      </p:grpSp>
      <p:grpSp>
        <p:nvGrpSpPr>
          <p:cNvPr id="9" name="Group 8"/>
          <p:cNvGrpSpPr/>
          <p:nvPr/>
        </p:nvGrpSpPr>
        <p:grpSpPr>
          <a:xfrm>
            <a:off x="958216" y="10505551"/>
            <a:ext cx="5171159" cy="1631216"/>
            <a:chOff x="958216" y="10467565"/>
            <a:chExt cx="5171159" cy="1631216"/>
          </a:xfrm>
        </p:grpSpPr>
        <p:pic>
          <p:nvPicPr>
            <p:cNvPr id="70" name="Picture 69">
              <a:extLst>
                <a:ext uri="{FF2B5EF4-FFF2-40B4-BE49-F238E27FC236}">
                  <a16:creationId xmlns:a16="http://schemas.microsoft.com/office/drawing/2014/main" id="{E60770D5-DFAC-5E45-9179-E18A667896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844" y="10467565"/>
              <a:ext cx="1439531" cy="1631216"/>
            </a:xfrm>
            <a:prstGeom prst="rect">
              <a:avLst/>
            </a:prstGeom>
          </p:spPr>
        </p:pic>
        <p:sp>
          <p:nvSpPr>
            <p:cNvPr id="46" name="TextBox 45"/>
            <p:cNvSpPr txBox="1"/>
            <p:nvPr/>
          </p:nvSpPr>
          <p:spPr>
            <a:xfrm>
              <a:off x="958216" y="10467565"/>
              <a:ext cx="3444604" cy="1631216"/>
            </a:xfrm>
            <a:prstGeom prst="rect">
              <a:avLst/>
            </a:prstGeom>
            <a:noFill/>
          </p:spPr>
          <p:txBody>
            <a:bodyPr wrap="square" rtlCol="0">
              <a:spAutoFit/>
            </a:bodyPr>
            <a:lstStyle/>
            <a:p>
              <a:r>
                <a:rPr lang="en-GB" sz="2000" dirty="0"/>
                <a:t>Originated as part of the COVID-19</a:t>
              </a:r>
            </a:p>
            <a:p>
              <a:r>
                <a:rPr lang="en-GB" sz="2000" dirty="0"/>
                <a:t>Longitudinal Health and Wellbeing National Core Study</a:t>
              </a:r>
            </a:p>
          </p:txBody>
        </p:sp>
      </p:grpSp>
      <p:grpSp>
        <p:nvGrpSpPr>
          <p:cNvPr id="11" name="Group 10"/>
          <p:cNvGrpSpPr/>
          <p:nvPr/>
        </p:nvGrpSpPr>
        <p:grpSpPr>
          <a:xfrm>
            <a:off x="10125731" y="10505551"/>
            <a:ext cx="3446280" cy="1647471"/>
            <a:chOff x="9285065" y="8820094"/>
            <a:chExt cx="3446280" cy="1647471"/>
          </a:xfrm>
        </p:grpSpPr>
        <p:pic>
          <p:nvPicPr>
            <p:cNvPr id="10" name="Picture 9" descr="A picture containing font, text, graphics, screenshot&#10;&#10;Description automatically generated">
              <a:extLst>
                <a:ext uri="{FF2B5EF4-FFF2-40B4-BE49-F238E27FC236}">
                  <a16:creationId xmlns:a16="http://schemas.microsoft.com/office/drawing/2014/main" id="{39AA7E0D-3A93-EA6D-7093-2C5FF6AAAB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3598" y="9486394"/>
              <a:ext cx="3327747" cy="981171"/>
            </a:xfrm>
            <a:prstGeom prst="rect">
              <a:avLst/>
            </a:prstGeom>
          </p:spPr>
        </p:pic>
        <p:sp>
          <p:nvSpPr>
            <p:cNvPr id="48" name="TextBox 47"/>
            <p:cNvSpPr txBox="1"/>
            <p:nvPr/>
          </p:nvSpPr>
          <p:spPr>
            <a:xfrm>
              <a:off x="9285065" y="8820094"/>
              <a:ext cx="1628972" cy="400110"/>
            </a:xfrm>
            <a:prstGeom prst="rect">
              <a:avLst/>
            </a:prstGeom>
            <a:noFill/>
          </p:spPr>
          <p:txBody>
            <a:bodyPr wrap="none" rtlCol="0">
              <a:spAutoFit/>
            </a:bodyPr>
            <a:lstStyle/>
            <a:p>
              <a:r>
                <a:rPr lang="en-GB" sz="2000" dirty="0"/>
                <a:t>Funded by:</a:t>
              </a:r>
            </a:p>
          </p:txBody>
        </p:sp>
      </p:grpSp>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grpSp>
        <p:nvGrpSpPr>
          <p:cNvPr id="15" name="Group 14"/>
          <p:cNvGrpSpPr/>
          <p:nvPr/>
        </p:nvGrpSpPr>
        <p:grpSpPr>
          <a:xfrm>
            <a:off x="958216" y="7690509"/>
            <a:ext cx="16801841" cy="2141171"/>
            <a:chOff x="878554" y="5957768"/>
            <a:chExt cx="16801841" cy="2141171"/>
          </a:xfrm>
        </p:grpSpPr>
        <p:sp>
          <p:nvSpPr>
            <p:cNvPr id="45" name="TextBox 44"/>
            <p:cNvSpPr txBox="1"/>
            <p:nvPr/>
          </p:nvSpPr>
          <p:spPr>
            <a:xfrm>
              <a:off x="878554" y="6403992"/>
              <a:ext cx="2882520" cy="400110"/>
            </a:xfrm>
            <a:prstGeom prst="rect">
              <a:avLst/>
            </a:prstGeom>
            <a:noFill/>
          </p:spPr>
          <p:txBody>
            <a:bodyPr wrap="none" rtlCol="0">
              <a:spAutoFit/>
            </a:bodyPr>
            <a:lstStyle/>
            <a:p>
              <a:r>
                <a:rPr lang="en-GB" sz="2000" dirty="0"/>
                <a:t>In collaboration with:</a:t>
              </a:r>
            </a:p>
          </p:txBody>
        </p:sp>
        <p:grpSp>
          <p:nvGrpSpPr>
            <p:cNvPr id="14" name="Group 13"/>
            <p:cNvGrpSpPr/>
            <p:nvPr/>
          </p:nvGrpSpPr>
          <p:grpSpPr>
            <a:xfrm>
              <a:off x="958216" y="5957768"/>
              <a:ext cx="16722179" cy="2141171"/>
              <a:chOff x="958216" y="5957768"/>
              <a:chExt cx="16722179" cy="2141171"/>
            </a:xfrm>
          </p:grpSpPr>
          <p:pic>
            <p:nvPicPr>
              <p:cNvPr id="4" name="Picture 3" descr="A picture containing text&#10;&#10;Description automatically generated">
                <a:extLst>
                  <a:ext uri="{FF2B5EF4-FFF2-40B4-BE49-F238E27FC236}">
                    <a16:creationId xmlns:a16="http://schemas.microsoft.com/office/drawing/2014/main" id="{5D323973-426C-F847-A441-7250F94FD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77171" y="7070408"/>
                <a:ext cx="3403224" cy="1028531"/>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216" y="7056826"/>
                <a:ext cx="2905227" cy="851141"/>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52304" y="6909969"/>
                <a:ext cx="3140299" cy="114485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46069" y="5957768"/>
                <a:ext cx="2777636" cy="1899980"/>
              </a:xfrm>
              <a:prstGeom prst="rect">
                <a:avLst/>
              </a:prstGeom>
            </p:spPr>
          </p:pic>
        </p:grpSp>
      </p:grpSp>
      <p:pic>
        <p:nvPicPr>
          <p:cNvPr id="18" name="Picture 17">
            <a:extLst>
              <a:ext uri="{FF2B5EF4-FFF2-40B4-BE49-F238E27FC236}">
                <a16:creationId xmlns:a16="http://schemas.microsoft.com/office/drawing/2014/main" id="{C1DF3AE1-AFA2-400D-B010-31E4C9B01ECC}"/>
              </a:ext>
            </a:extLst>
          </p:cNvPr>
          <p:cNvPicPr>
            <a:picLocks noChangeAspect="1"/>
          </p:cNvPicPr>
          <p:nvPr/>
        </p:nvPicPr>
        <p:blipFill rotWithShape="1">
          <a:blip r:embed="rId12">
            <a:extLst>
              <a:ext uri="{28A0092B-C50C-407E-A947-70E740481C1C}">
                <a14:useLocalDpi xmlns:a14="http://schemas.microsoft.com/office/drawing/2010/main" val="0"/>
              </a:ext>
            </a:extLst>
          </a:blip>
          <a:srcRect l="23317" t="26414" r="25145" b="21463"/>
          <a:stretch/>
        </p:blipFill>
        <p:spPr>
          <a:xfrm>
            <a:off x="18222175" y="7971312"/>
            <a:ext cx="3747809" cy="2125476"/>
          </a:xfrm>
          <a:prstGeom prst="rect">
            <a:avLst/>
          </a:prstGeom>
        </p:spPr>
      </p:pic>
      <p:pic>
        <p:nvPicPr>
          <p:cNvPr id="20" name="Picture 19">
            <a:extLst>
              <a:ext uri="{FF2B5EF4-FFF2-40B4-BE49-F238E27FC236}">
                <a16:creationId xmlns:a16="http://schemas.microsoft.com/office/drawing/2014/main" id="{3FD99240-F6E2-4AC9-ABD0-2A6376AE18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611134" y="11171850"/>
            <a:ext cx="2894621" cy="981171"/>
          </a:xfrm>
          <a:prstGeom prst="rect">
            <a:avLst/>
          </a:prstGeom>
        </p:spPr>
      </p:pic>
      <p:sp>
        <p:nvSpPr>
          <p:cNvPr id="25" name="Title 1">
            <a:extLst>
              <a:ext uri="{FF2B5EF4-FFF2-40B4-BE49-F238E27FC236}">
                <a16:creationId xmlns:a16="http://schemas.microsoft.com/office/drawing/2014/main" id="{57AC055B-0F49-40EC-8CF2-30D252706222}"/>
              </a:ext>
            </a:extLst>
          </p:cNvPr>
          <p:cNvSpPr txBox="1">
            <a:spLocks/>
          </p:cNvSpPr>
          <p:nvPr/>
        </p:nvSpPr>
        <p:spPr>
          <a:xfrm>
            <a:off x="958216" y="908727"/>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panose="020B0604020202020204" pitchFamily="34" charset="0"/>
              </a:rPr>
              <a:t>Who</a:t>
            </a:r>
            <a:r>
              <a:rPr lang="en-GB" sz="3600" dirty="0">
                <a:solidFill>
                  <a:schemeClr val="bg1"/>
                </a:solidFill>
                <a:latin typeface="+mn-lt"/>
                <a:cs typeface="Arial" panose="020B0604020202020204" pitchFamily="34" charset="0"/>
              </a:rPr>
              <a:t> </a:t>
            </a:r>
            <a:r>
              <a:rPr lang="en-GB" sz="9600" dirty="0">
                <a:solidFill>
                  <a:schemeClr val="bg1"/>
                </a:solidFill>
                <a:latin typeface="+mn-lt"/>
                <a:cs typeface="Arial" panose="020B0604020202020204" pitchFamily="34" charset="0"/>
              </a:rPr>
              <a:t>are UK LLC?</a:t>
            </a:r>
          </a:p>
        </p:txBody>
      </p:sp>
      <p:sp>
        <p:nvSpPr>
          <p:cNvPr id="26" name="Footer Placeholder 4">
            <a:extLst>
              <a:ext uri="{FF2B5EF4-FFF2-40B4-BE49-F238E27FC236}">
                <a16:creationId xmlns:a16="http://schemas.microsoft.com/office/drawing/2014/main" id="{F990FFA6-86B2-4359-B618-DC70DD2F05FD}"/>
              </a:ext>
            </a:extLst>
          </p:cNvPr>
          <p:cNvSpPr>
            <a:spLocks noGrp="1"/>
          </p:cNvSpPr>
          <p:nvPr>
            <p:ph type="ftr" sz="quarter" idx="11"/>
          </p:nvPr>
        </p:nvSpPr>
        <p:spPr>
          <a:xfrm>
            <a:off x="2609682" y="12714191"/>
            <a:ext cx="20757724" cy="295466"/>
          </a:xfrm>
        </p:spPr>
        <p:txBody>
          <a:bodyPr/>
          <a:lstStyle/>
          <a:p>
            <a:r>
              <a:rPr lang="en-GB" dirty="0"/>
              <a:t>UK LLC: Research beyond COVID-19</a:t>
            </a:r>
          </a:p>
        </p:txBody>
      </p:sp>
    </p:spTree>
    <p:extLst>
      <p:ext uri="{BB962C8B-B14F-4D97-AF65-F5344CB8AC3E}">
        <p14:creationId xmlns:p14="http://schemas.microsoft.com/office/powerpoint/2010/main" val="1217514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5" y="-11231"/>
            <a:ext cx="24394738" cy="26497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sp>
        <p:nvSpPr>
          <p:cNvPr id="5" name="Slide Number Placeholder 4"/>
          <p:cNvSpPr>
            <a:spLocks noGrp="1"/>
          </p:cNvSpPr>
          <p:nvPr>
            <p:ph type="sldNum" sz="quarter" idx="12"/>
          </p:nvPr>
        </p:nvSpPr>
        <p:spPr>
          <a:xfrm>
            <a:off x="1933441" y="12692765"/>
            <a:ext cx="599709" cy="295466"/>
          </a:xfrm>
        </p:spPr>
        <p:txBody>
          <a:bodyPr/>
          <a:lstStyle/>
          <a:p>
            <a:fld id="{015E22C2-BBEE-4B36-B3BC-6FAD5976D31E}" type="slidenum">
              <a:rPr lang="en-GB" smtClean="0"/>
              <a:t>4</a:t>
            </a:fld>
            <a:endParaRPr lang="en-GB" dirty="0"/>
          </a:p>
        </p:txBody>
      </p:sp>
      <p:sp>
        <p:nvSpPr>
          <p:cNvPr id="36" name="Title 1"/>
          <p:cNvSpPr>
            <a:spLocks noGrp="1"/>
          </p:cNvSpPr>
          <p:nvPr>
            <p:ph type="title"/>
          </p:nvPr>
        </p:nvSpPr>
        <p:spPr>
          <a:xfrm>
            <a:off x="958216" y="2921823"/>
            <a:ext cx="22871048" cy="1625060"/>
          </a:xfrm>
        </p:spPr>
        <p:txBody>
          <a:bodyPr/>
          <a:lstStyle/>
          <a:p>
            <a:r>
              <a:rPr lang="en-GB" sz="4000" dirty="0">
                <a:latin typeface="+mn-lt"/>
                <a:cs typeface="Arial"/>
              </a:rPr>
              <a:t>UK LLC provides the national Trusted Research Environment (TRE) for over 20 contributing Longitudinal Population Studies (LPS). </a:t>
            </a:r>
            <a:br>
              <a:rPr lang="en-GB" sz="4000" dirty="0"/>
            </a:br>
            <a:endParaRPr lang="en-GB" sz="4000" dirty="0">
              <a:latin typeface="+mn-lt"/>
              <a:cs typeface="Arial" panose="020B0604020202020204" pitchFamily="34" charset="0"/>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25" name="Title 1">
            <a:extLst>
              <a:ext uri="{FF2B5EF4-FFF2-40B4-BE49-F238E27FC236}">
                <a16:creationId xmlns:a16="http://schemas.microsoft.com/office/drawing/2014/main" id="{57AC055B-0F49-40EC-8CF2-30D252706222}"/>
              </a:ext>
            </a:extLst>
          </p:cNvPr>
          <p:cNvSpPr txBox="1">
            <a:spLocks/>
          </p:cNvSpPr>
          <p:nvPr/>
        </p:nvSpPr>
        <p:spPr>
          <a:xfrm>
            <a:off x="958216" y="908727"/>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a:rPr>
              <a:t>Contributing LPS</a:t>
            </a:r>
            <a:r>
              <a:rPr lang="en-GB" sz="9600" dirty="0">
                <a:solidFill>
                  <a:schemeClr val="bg1"/>
                </a:solidFill>
                <a:latin typeface="+mn-lt"/>
                <a:cs typeface="Arial"/>
              </a:rPr>
              <a:t> </a:t>
            </a:r>
          </a:p>
        </p:txBody>
      </p:sp>
      <p:pic>
        <p:nvPicPr>
          <p:cNvPr id="27" name="Picture 26" descr="Logo, company name&#10;&#10;Description automatically generated">
            <a:extLst>
              <a:ext uri="{FF2B5EF4-FFF2-40B4-BE49-F238E27FC236}">
                <a16:creationId xmlns:a16="http://schemas.microsoft.com/office/drawing/2014/main" id="{0ECEF0B2-EB2B-43DE-A605-F0AF715C5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397" y="4899826"/>
            <a:ext cx="1208427" cy="1906938"/>
          </a:xfrm>
          <a:prstGeom prst="rect">
            <a:avLst/>
          </a:prstGeom>
        </p:spPr>
      </p:pic>
      <p:pic>
        <p:nvPicPr>
          <p:cNvPr id="29" name="Picture 28">
            <a:extLst>
              <a:ext uri="{FF2B5EF4-FFF2-40B4-BE49-F238E27FC236}">
                <a16:creationId xmlns:a16="http://schemas.microsoft.com/office/drawing/2014/main" id="{5D2E396A-2D07-4FDE-B097-648E879A5C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6630" y="9666488"/>
            <a:ext cx="3491281" cy="714199"/>
          </a:xfrm>
          <a:prstGeom prst="rect">
            <a:avLst/>
          </a:prstGeom>
        </p:spPr>
      </p:pic>
      <p:pic>
        <p:nvPicPr>
          <p:cNvPr id="31" name="Picture 4" descr="Born in Bradford logo">
            <a:extLst>
              <a:ext uri="{FF2B5EF4-FFF2-40B4-BE49-F238E27FC236}">
                <a16:creationId xmlns:a16="http://schemas.microsoft.com/office/drawing/2014/main" id="{0DE7EFD3-DF39-465D-B6DF-DF35460F4C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759" t="25124" r="31008" b="24307"/>
          <a:stretch/>
        </p:blipFill>
        <p:spPr bwMode="auto">
          <a:xfrm>
            <a:off x="4506206" y="5047373"/>
            <a:ext cx="1941138" cy="186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THE FENLAND STUDY logo">
            <a:extLst>
              <a:ext uri="{FF2B5EF4-FFF2-40B4-BE49-F238E27FC236}">
                <a16:creationId xmlns:a16="http://schemas.microsoft.com/office/drawing/2014/main" id="{04109D4A-CF2E-43A7-9CDB-379773B55A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625" y="5316006"/>
            <a:ext cx="2760724" cy="13207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2" descr="SABRE logo">
            <a:extLst>
              <a:ext uri="{FF2B5EF4-FFF2-40B4-BE49-F238E27FC236}">
                <a16:creationId xmlns:a16="http://schemas.microsoft.com/office/drawing/2014/main" id="{0B0FC756-5D49-4F45-9563-4C48CAC992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43072" y="5316006"/>
            <a:ext cx="1868037" cy="13860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Understanding Society logo">
            <a:extLst>
              <a:ext uri="{FF2B5EF4-FFF2-40B4-BE49-F238E27FC236}">
                <a16:creationId xmlns:a16="http://schemas.microsoft.com/office/drawing/2014/main" id="{0036CA74-36BE-42B4-BEDC-EFCBCD5B12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5003" y="7040605"/>
            <a:ext cx="3063393" cy="19683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Generation Scotland logo">
            <a:extLst>
              <a:ext uri="{FF2B5EF4-FFF2-40B4-BE49-F238E27FC236}">
                <a16:creationId xmlns:a16="http://schemas.microsoft.com/office/drawing/2014/main" id="{5E4C461B-5B55-4B9C-B621-AEE158D562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3616" y="7474643"/>
            <a:ext cx="3307141" cy="11728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Logo&#10;&#10;Description automatically generated">
            <a:extLst>
              <a:ext uri="{FF2B5EF4-FFF2-40B4-BE49-F238E27FC236}">
                <a16:creationId xmlns:a16="http://schemas.microsoft.com/office/drawing/2014/main" id="{CB96AEC8-3F96-4DF1-9AC1-33C499C235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24544" y="7568294"/>
            <a:ext cx="3153609" cy="736608"/>
          </a:xfrm>
          <a:prstGeom prst="rect">
            <a:avLst/>
          </a:prstGeom>
        </p:spPr>
      </p:pic>
      <p:pic>
        <p:nvPicPr>
          <p:cNvPr id="38" name="Picture 37" descr="Graphical user interface&#10;&#10;Description automatically generated with medium confidence">
            <a:extLst>
              <a:ext uri="{FF2B5EF4-FFF2-40B4-BE49-F238E27FC236}">
                <a16:creationId xmlns:a16="http://schemas.microsoft.com/office/drawing/2014/main" id="{90BBFDEE-E6AD-4D08-A2EF-22ECB9AA55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5252" y="7524997"/>
            <a:ext cx="2000164" cy="1100090"/>
          </a:xfrm>
          <a:prstGeom prst="rect">
            <a:avLst/>
          </a:prstGeom>
        </p:spPr>
      </p:pic>
      <p:pic>
        <p:nvPicPr>
          <p:cNvPr id="39" name="Picture 6" descr="EPIC-NORFOLK logo">
            <a:extLst>
              <a:ext uri="{FF2B5EF4-FFF2-40B4-BE49-F238E27FC236}">
                <a16:creationId xmlns:a16="http://schemas.microsoft.com/office/drawing/2014/main" id="{94E62EA1-FF4D-4FB5-AF3E-8534977824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62610" y="5485968"/>
            <a:ext cx="2022235" cy="132079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TRACK-COVID Study logo">
            <a:extLst>
              <a:ext uri="{FF2B5EF4-FFF2-40B4-BE49-F238E27FC236}">
                <a16:creationId xmlns:a16="http://schemas.microsoft.com/office/drawing/2014/main" id="{6B87FEC9-3A54-4F47-9FE8-86A94CBCFEB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810862" y="9848429"/>
            <a:ext cx="2434664" cy="3588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TWINS UK logo">
            <a:extLst>
              <a:ext uri="{FF2B5EF4-FFF2-40B4-BE49-F238E27FC236}">
                <a16:creationId xmlns:a16="http://schemas.microsoft.com/office/drawing/2014/main" id="{55F8B615-DCE7-4686-92DA-BA9CC464C9F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37998" y="11411898"/>
            <a:ext cx="2814774" cy="9382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BCS70 logo">
            <a:extLst>
              <a:ext uri="{FF2B5EF4-FFF2-40B4-BE49-F238E27FC236}">
                <a16:creationId xmlns:a16="http://schemas.microsoft.com/office/drawing/2014/main" id="{30470DA4-4BCE-4C49-BF78-A443CDE09B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48734" y="9499813"/>
            <a:ext cx="1888073" cy="11558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EXCEED logo">
            <a:extLst>
              <a:ext uri="{FF2B5EF4-FFF2-40B4-BE49-F238E27FC236}">
                <a16:creationId xmlns:a16="http://schemas.microsoft.com/office/drawing/2014/main" id="{319A7736-5EEB-43A8-AC77-681668AA419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19747" y="9307730"/>
            <a:ext cx="2633903" cy="13033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The Millennium Cohort Study logo">
            <a:extLst>
              <a:ext uri="{FF2B5EF4-FFF2-40B4-BE49-F238E27FC236}">
                <a16:creationId xmlns:a16="http://schemas.microsoft.com/office/drawing/2014/main" id="{F226831D-FE16-4CD6-916B-80319BB8ABD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425034" y="7698525"/>
            <a:ext cx="3206320" cy="7251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NCDS58 logo">
            <a:extLst>
              <a:ext uri="{FF2B5EF4-FFF2-40B4-BE49-F238E27FC236}">
                <a16:creationId xmlns:a16="http://schemas.microsoft.com/office/drawing/2014/main" id="{3C53C6E2-48D6-4015-B31D-3C62067EE28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502061" y="11098914"/>
            <a:ext cx="2308801" cy="14131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Next Steps logo">
            <a:extLst>
              <a:ext uri="{FF2B5EF4-FFF2-40B4-BE49-F238E27FC236}">
                <a16:creationId xmlns:a16="http://schemas.microsoft.com/office/drawing/2014/main" id="{72D42D50-F3C6-495B-994C-D0DC6ACF881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67771" y="7252963"/>
            <a:ext cx="1644155" cy="16441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NSHD46 logo">
            <a:extLst>
              <a:ext uri="{FF2B5EF4-FFF2-40B4-BE49-F238E27FC236}">
                <a16:creationId xmlns:a16="http://schemas.microsoft.com/office/drawing/2014/main" id="{DC9A2614-4BFB-4431-BD17-5990D74D58B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98592" y="9604367"/>
            <a:ext cx="5186253" cy="8470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DFC5B4A-3F24-4528-B0EF-21826789C27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290680" y="5561226"/>
            <a:ext cx="3010858" cy="1098603"/>
          </a:xfrm>
          <a:prstGeom prst="rect">
            <a:avLst/>
          </a:prstGeom>
        </p:spPr>
      </p:pic>
      <p:pic>
        <p:nvPicPr>
          <p:cNvPr id="52" name="Picture 51">
            <a:extLst>
              <a:ext uri="{FF2B5EF4-FFF2-40B4-BE49-F238E27FC236}">
                <a16:creationId xmlns:a16="http://schemas.microsoft.com/office/drawing/2014/main" id="{42EA4D66-5D05-41B0-B8F7-62EA7A6201E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41044" y="11343100"/>
            <a:ext cx="4487602" cy="815502"/>
          </a:xfrm>
          <a:prstGeom prst="rect">
            <a:avLst/>
          </a:prstGeom>
        </p:spPr>
      </p:pic>
      <p:pic>
        <p:nvPicPr>
          <p:cNvPr id="17" name="Picture 16">
            <a:extLst>
              <a:ext uri="{FF2B5EF4-FFF2-40B4-BE49-F238E27FC236}">
                <a16:creationId xmlns:a16="http://schemas.microsoft.com/office/drawing/2014/main" id="{D5C35EE4-32CF-4986-8DB0-0A6ED0A59AF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27721" y="11017311"/>
            <a:ext cx="3240999" cy="1432283"/>
          </a:xfrm>
          <a:prstGeom prst="rect">
            <a:avLst/>
          </a:prstGeom>
        </p:spPr>
      </p:pic>
      <p:sp>
        <p:nvSpPr>
          <p:cNvPr id="28" name="Footer Placeholder 4">
            <a:extLst>
              <a:ext uri="{FF2B5EF4-FFF2-40B4-BE49-F238E27FC236}">
                <a16:creationId xmlns:a16="http://schemas.microsoft.com/office/drawing/2014/main" id="{6AF659D0-9033-46EB-B2E1-8BBAF8293218}"/>
              </a:ext>
            </a:extLst>
          </p:cNvPr>
          <p:cNvSpPr>
            <a:spLocks noGrp="1"/>
          </p:cNvSpPr>
          <p:nvPr>
            <p:ph type="ftr" sz="quarter" idx="11"/>
          </p:nvPr>
        </p:nvSpPr>
        <p:spPr>
          <a:xfrm>
            <a:off x="2430683" y="12692765"/>
            <a:ext cx="20757724" cy="295466"/>
          </a:xfrm>
        </p:spPr>
        <p:txBody>
          <a:bodyPr/>
          <a:lstStyle/>
          <a:p>
            <a:r>
              <a:rPr lang="en-GB" dirty="0"/>
              <a:t>UK LLC: Research beyond COVID-19</a:t>
            </a:r>
          </a:p>
        </p:txBody>
      </p:sp>
    </p:spTree>
    <p:extLst>
      <p:ext uri="{BB962C8B-B14F-4D97-AF65-F5344CB8AC3E}">
        <p14:creationId xmlns:p14="http://schemas.microsoft.com/office/powerpoint/2010/main" val="1404722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47EB8-D00F-4484-834A-8EA5E5585887}"/>
              </a:ext>
            </a:extLst>
          </p:cNvPr>
          <p:cNvSpPr>
            <a:spLocks noGrp="1"/>
          </p:cNvSpPr>
          <p:nvPr>
            <p:ph idx="1"/>
          </p:nvPr>
        </p:nvSpPr>
        <p:spPr>
          <a:xfrm>
            <a:off x="1015005" y="4407539"/>
            <a:ext cx="10315603" cy="7963269"/>
          </a:xfrm>
        </p:spPr>
        <p:txBody>
          <a:bodyPr vert="horz" lIns="0" tIns="0" rIns="0" bIns="0" rtlCol="0" anchor="t">
            <a:noAutofit/>
          </a:bodyPr>
          <a:lstStyle/>
          <a:p>
            <a:r>
              <a:rPr lang="en-GB" sz="3000" i="0" dirty="0">
                <a:solidFill>
                  <a:srgbClr val="000000"/>
                </a:solidFill>
                <a:effectLst/>
              </a:rPr>
              <a:t>UK LLC is</a:t>
            </a:r>
            <a:r>
              <a:rPr lang="en-GB" sz="3000" dirty="0">
                <a:solidFill>
                  <a:srgbClr val="000000"/>
                </a:solidFill>
              </a:rPr>
              <a:t> the national </a:t>
            </a:r>
            <a:r>
              <a:rPr lang="en-GB" sz="3000" i="0" u="sng" dirty="0">
                <a:solidFill>
                  <a:srgbClr val="000000"/>
                </a:solidFill>
                <a:effectLst/>
              </a:rPr>
              <a:t>Trusted Research Environment</a:t>
            </a:r>
            <a:r>
              <a:rPr lang="en-GB" sz="3000" b="1" i="0" dirty="0">
                <a:solidFill>
                  <a:srgbClr val="000000"/>
                </a:solidFill>
                <a:effectLst/>
              </a:rPr>
              <a:t> </a:t>
            </a:r>
            <a:r>
              <a:rPr lang="en-GB" sz="3000" i="0" dirty="0">
                <a:solidFill>
                  <a:srgbClr val="000000"/>
                </a:solidFill>
                <a:effectLst/>
              </a:rPr>
              <a:t>(TRE) for longitudinal research in the UK.</a:t>
            </a:r>
            <a:r>
              <a:rPr lang="en-GB" sz="3000" dirty="0">
                <a:solidFill>
                  <a:srgbClr val="000000"/>
                </a:solidFill>
              </a:rPr>
              <a:t> </a:t>
            </a:r>
            <a:r>
              <a:rPr lang="en-GB" sz="3000" i="0" dirty="0">
                <a:solidFill>
                  <a:srgbClr val="000000"/>
                </a:solidFill>
                <a:effectLst/>
              </a:rPr>
              <a:t> A TRE </a:t>
            </a:r>
            <a:r>
              <a:rPr lang="en-GB" sz="3000" b="0" i="0" dirty="0">
                <a:solidFill>
                  <a:srgbClr val="000000"/>
                </a:solidFill>
                <a:effectLst/>
              </a:rPr>
              <a:t>is a secure computer system where researchers can access and study data. Data is available in the same way as a reading library - researchers can view the information but cannot take it out.</a:t>
            </a:r>
            <a:r>
              <a:rPr lang="en-GB" sz="3000" dirty="0">
                <a:solidFill>
                  <a:srgbClr val="000000"/>
                </a:solidFill>
              </a:rPr>
              <a:t> </a:t>
            </a:r>
          </a:p>
          <a:p>
            <a:endParaRPr lang="en-GB" sz="1800" dirty="0"/>
          </a:p>
          <a:p>
            <a:endParaRPr lang="en-GB" sz="3000" dirty="0"/>
          </a:p>
          <a:p>
            <a:r>
              <a:rPr lang="en-GB" sz="3000" u="sng" err="1"/>
              <a:t>SeRP</a:t>
            </a:r>
            <a:r>
              <a:rPr lang="en-GB" sz="3000" u="sng" dirty="0"/>
              <a:t> UK</a:t>
            </a:r>
            <a:r>
              <a:rPr lang="en-GB" sz="3000" b="1" dirty="0"/>
              <a:t> </a:t>
            </a:r>
            <a:r>
              <a:rPr lang="en-GB" sz="3000" dirty="0"/>
              <a:t>at</a:t>
            </a:r>
            <a:r>
              <a:rPr lang="en-GB" sz="3000" b="1" dirty="0"/>
              <a:t> </a:t>
            </a:r>
            <a:r>
              <a:rPr lang="en-GB" sz="3000" u="sng" dirty="0"/>
              <a:t>Swansea University</a:t>
            </a:r>
            <a:r>
              <a:rPr lang="en-GB" sz="3000" b="1" dirty="0"/>
              <a:t> </a:t>
            </a:r>
            <a:r>
              <a:rPr lang="en-GB" sz="3000" dirty="0"/>
              <a:t>are the trusted third party that provides the TRE for UK LLC.  </a:t>
            </a:r>
          </a:p>
          <a:p>
            <a:endParaRPr lang="en-GB" sz="1800" dirty="0">
              <a:solidFill>
                <a:srgbClr val="000000"/>
              </a:solidFill>
            </a:endParaRPr>
          </a:p>
          <a:p>
            <a:endParaRPr lang="en-GB" sz="3000" dirty="0">
              <a:solidFill>
                <a:srgbClr val="000000"/>
              </a:solidFill>
            </a:endParaRPr>
          </a:p>
          <a:p>
            <a:r>
              <a:rPr lang="en-GB" sz="3000" dirty="0">
                <a:solidFill>
                  <a:srgbClr val="000000"/>
                </a:solidFill>
              </a:rPr>
              <a:t>Access to confidential and sensitive data is legally protected. Data </a:t>
            </a:r>
            <a:r>
              <a:rPr lang="en-GB" sz="3000" b="0" i="0" dirty="0">
                <a:solidFill>
                  <a:srgbClr val="000000"/>
                </a:solidFill>
                <a:effectLst/>
              </a:rPr>
              <a:t>can only be viewed by UK based </a:t>
            </a:r>
            <a:r>
              <a:rPr lang="en-GB" sz="3000" u="sng" dirty="0">
                <a:solidFill>
                  <a:srgbClr val="000000"/>
                </a:solidFill>
              </a:rPr>
              <a:t>a</a:t>
            </a:r>
            <a:r>
              <a:rPr lang="en-GB" sz="3000" i="0" u="sng" dirty="0">
                <a:solidFill>
                  <a:srgbClr val="000000"/>
                </a:solidFill>
                <a:effectLst/>
              </a:rPr>
              <a:t>ccredited </a:t>
            </a:r>
            <a:r>
              <a:rPr lang="en-GB" sz="3000" u="sng" dirty="0">
                <a:solidFill>
                  <a:srgbClr val="000000"/>
                </a:solidFill>
              </a:rPr>
              <a:t>r</a:t>
            </a:r>
            <a:r>
              <a:rPr lang="en-GB" sz="3000" i="0" u="sng" dirty="0">
                <a:solidFill>
                  <a:srgbClr val="000000"/>
                </a:solidFill>
                <a:effectLst/>
              </a:rPr>
              <a:t>esearchers</a:t>
            </a:r>
            <a:r>
              <a:rPr lang="en-GB" sz="3000" b="1" i="0" dirty="0">
                <a:solidFill>
                  <a:srgbClr val="000000"/>
                </a:solidFill>
                <a:effectLst/>
              </a:rPr>
              <a:t> </a:t>
            </a:r>
            <a:r>
              <a:rPr lang="en-GB" sz="3000" i="0" dirty="0">
                <a:solidFill>
                  <a:srgbClr val="000000"/>
                </a:solidFill>
                <a:effectLst/>
              </a:rPr>
              <a:t>from recognised institutions </a:t>
            </a:r>
            <a:r>
              <a:rPr lang="en-GB" sz="3000" b="0" i="0" dirty="0">
                <a:solidFill>
                  <a:srgbClr val="000000"/>
                </a:solidFill>
                <a:effectLst/>
              </a:rPr>
              <a:t>who have been approved to handle it. This approval is provided through the Office for National Statistics and is regulated by the Digital Economy Act 2017.</a:t>
            </a:r>
            <a:r>
              <a:rPr lang="en-GB" sz="3000" dirty="0">
                <a:solidFill>
                  <a:srgbClr val="000000"/>
                </a:solidFill>
              </a:rPr>
              <a:t> </a:t>
            </a:r>
            <a:endParaRPr lang="en-GB" sz="3000" dirty="0"/>
          </a:p>
        </p:txBody>
      </p:sp>
      <p:sp>
        <p:nvSpPr>
          <p:cNvPr id="5" name="Footer Placeholder 4">
            <a:extLst>
              <a:ext uri="{FF2B5EF4-FFF2-40B4-BE49-F238E27FC236}">
                <a16:creationId xmlns:a16="http://schemas.microsoft.com/office/drawing/2014/main" id="{41A96C7B-0CC7-430E-AA3E-A66D6F04A551}"/>
              </a:ext>
            </a:extLst>
          </p:cNvPr>
          <p:cNvSpPr>
            <a:spLocks noGrp="1"/>
          </p:cNvSpPr>
          <p:nvPr>
            <p:ph type="ftr" sz="quarter" idx="11"/>
          </p:nvPr>
        </p:nvSpPr>
        <p:spPr/>
        <p:txBody>
          <a:bodyPr/>
          <a:lstStyle/>
          <a:p>
            <a:r>
              <a:rPr lang="en-GB" dirty="0"/>
              <a:t>UK LLC: Research beyond COVID-19</a:t>
            </a:r>
          </a:p>
        </p:txBody>
      </p:sp>
      <p:sp>
        <p:nvSpPr>
          <p:cNvPr id="6" name="Slide Number Placeholder 5">
            <a:extLst>
              <a:ext uri="{FF2B5EF4-FFF2-40B4-BE49-F238E27FC236}">
                <a16:creationId xmlns:a16="http://schemas.microsoft.com/office/drawing/2014/main" id="{CC85EC1C-4729-4085-947A-BD8A679FC1D2}"/>
              </a:ext>
            </a:extLst>
          </p:cNvPr>
          <p:cNvSpPr>
            <a:spLocks noGrp="1"/>
          </p:cNvSpPr>
          <p:nvPr>
            <p:ph type="sldNum" sz="quarter" idx="12"/>
          </p:nvPr>
        </p:nvSpPr>
        <p:spPr/>
        <p:txBody>
          <a:bodyPr/>
          <a:lstStyle/>
          <a:p>
            <a:fld id="{015E22C2-BBEE-4B36-B3BC-6FAD5976D31E}" type="slidenum">
              <a:rPr lang="en-GB" smtClean="0"/>
              <a:t>5</a:t>
            </a:fld>
            <a:endParaRPr lang="en-GB"/>
          </a:p>
        </p:txBody>
      </p:sp>
      <p:pic>
        <p:nvPicPr>
          <p:cNvPr id="8" name="Picture 7">
            <a:extLst>
              <a:ext uri="{FF2B5EF4-FFF2-40B4-BE49-F238E27FC236}">
                <a16:creationId xmlns:a16="http://schemas.microsoft.com/office/drawing/2014/main" id="{8A63A9F0-F8FC-48F1-AE49-50B8AD146056}"/>
              </a:ext>
            </a:extLst>
          </p:cNvPr>
          <p:cNvPicPr>
            <a:picLocks noChangeAspect="1"/>
          </p:cNvPicPr>
          <p:nvPr/>
        </p:nvPicPr>
        <p:blipFill rotWithShape="1">
          <a:blip r:embed="rId3"/>
          <a:srcRect l="26242" t="28469" r="45557" b="50245"/>
          <a:stretch/>
        </p:blipFill>
        <p:spPr>
          <a:xfrm>
            <a:off x="11930317" y="4196208"/>
            <a:ext cx="11863276" cy="8813449"/>
          </a:xfrm>
          <a:prstGeom prst="rect">
            <a:avLst/>
          </a:prstGeom>
        </p:spPr>
      </p:pic>
      <p:sp>
        <p:nvSpPr>
          <p:cNvPr id="9" name="Content Placeholder 2">
            <a:extLst>
              <a:ext uri="{FF2B5EF4-FFF2-40B4-BE49-F238E27FC236}">
                <a16:creationId xmlns:a16="http://schemas.microsoft.com/office/drawing/2014/main" id="{EF96273F-59BF-419B-8030-D6DA68ADB77C}"/>
              </a:ext>
            </a:extLst>
          </p:cNvPr>
          <p:cNvSpPr txBox="1">
            <a:spLocks/>
          </p:cNvSpPr>
          <p:nvPr/>
        </p:nvSpPr>
        <p:spPr>
          <a:xfrm>
            <a:off x="953738" y="2657201"/>
            <a:ext cx="22237133" cy="1352024"/>
          </a:xfrm>
          <a:prstGeom prst="rect">
            <a:avLst/>
          </a:prstGeom>
        </p:spPr>
        <p:txBody>
          <a:bodyPr vert="horz" lIns="0" tIns="0" rIns="0" bIns="0" rtlCol="0">
            <a:noAutofit/>
          </a:bodyPr>
          <a:lstStyle>
            <a:lvl1pPr marL="0" indent="0" algn="l" defTabSz="1828709" rtl="0" eaLnBrk="1" latinLnBrk="0" hangingPunct="1">
              <a:lnSpc>
                <a:spcPct val="96000"/>
              </a:lnSpc>
              <a:spcBef>
                <a:spcPts val="0"/>
              </a:spcBef>
              <a:buFont typeface="Arial" panose="020B0604020202020204" pitchFamily="34" charset="0"/>
              <a:buNone/>
              <a:defRPr sz="2600" kern="1200" spc="-80" baseline="0">
                <a:solidFill>
                  <a:schemeClr val="tx1"/>
                </a:solidFill>
                <a:latin typeface="+mn-lt"/>
                <a:ea typeface="+mn-ea"/>
                <a:cs typeface="+mn-cs"/>
              </a:defRPr>
            </a:lvl1pPr>
            <a:lvl2pPr marL="180000" indent="-180000" algn="l" defTabSz="1828709" rtl="0" eaLnBrk="1" latinLnBrk="0" hangingPunct="1">
              <a:lnSpc>
                <a:spcPct val="96000"/>
              </a:lnSpc>
              <a:spcBef>
                <a:spcPts val="2000"/>
              </a:spcBef>
              <a:buFont typeface="Montserrat" panose="00000500000000000000" pitchFamily="2" charset="0"/>
              <a:buChar char="•"/>
              <a:defRPr sz="2600" kern="1200" spc="-80" baseline="0">
                <a:solidFill>
                  <a:schemeClr val="tx1"/>
                </a:solidFill>
                <a:latin typeface="+mn-lt"/>
                <a:ea typeface="+mn-ea"/>
                <a:cs typeface="+mn-cs"/>
              </a:defRPr>
            </a:lvl2pPr>
            <a:lvl3pPr marL="360000" indent="-180000" algn="l" defTabSz="1828709" rtl="0" eaLnBrk="1" latinLnBrk="0" hangingPunct="1">
              <a:lnSpc>
                <a:spcPct val="96000"/>
              </a:lnSpc>
              <a:spcBef>
                <a:spcPts val="0"/>
              </a:spcBef>
              <a:buFont typeface="Montserrat" panose="00000500000000000000" pitchFamily="2" charset="0"/>
              <a:buChar char="-"/>
              <a:defRPr sz="2600" kern="1200" spc="-80" baseline="0">
                <a:solidFill>
                  <a:schemeClr val="tx1"/>
                </a:solidFill>
                <a:latin typeface="+mn-lt"/>
                <a:ea typeface="+mn-ea"/>
                <a:cs typeface="+mn-cs"/>
              </a:defRPr>
            </a:lvl3pPr>
            <a:lvl4pPr marL="0" indent="0" algn="l" defTabSz="1828709" rtl="0" eaLnBrk="1" latinLnBrk="0" hangingPunct="1">
              <a:lnSpc>
                <a:spcPct val="96000"/>
              </a:lnSpc>
              <a:spcBef>
                <a:spcPts val="0"/>
              </a:spcBef>
              <a:buFont typeface="Arial" panose="020B0604020202020204" pitchFamily="34" charset="0"/>
              <a:buNone/>
              <a:defRPr sz="2600" b="1" kern="1200" spc="-80" baseline="0">
                <a:solidFill>
                  <a:schemeClr val="tx1"/>
                </a:solidFill>
                <a:latin typeface="+mn-lt"/>
                <a:ea typeface="+mn-ea"/>
                <a:cs typeface="+mn-cs"/>
              </a:defRPr>
            </a:lvl4pPr>
            <a:lvl5pPr marL="0" indent="0" algn="l" defTabSz="1828709" rtl="0" eaLnBrk="1" latinLnBrk="0" hangingPunct="1">
              <a:lnSpc>
                <a:spcPct val="96000"/>
              </a:lnSpc>
              <a:spcBef>
                <a:spcPts val="0"/>
              </a:spcBef>
              <a:buFont typeface="Arial" panose="020B0604020202020204" pitchFamily="34" charset="0"/>
              <a:buNone/>
              <a:defRPr sz="4000" kern="1200" spc="-150" baseline="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3000" b="1" dirty="0">
                <a:ea typeface="Calibri" panose="020F0502020204030204" pitchFamily="34" charset="0"/>
                <a:cs typeface="Times New Roman" panose="02020603050405020304" pitchFamily="18" charset="0"/>
              </a:rPr>
              <a:t>UK LLC is responsible for </a:t>
            </a:r>
            <a:r>
              <a:rPr lang="en-GB" sz="3000" b="1" u="sng" dirty="0">
                <a:ea typeface="Calibri" panose="020F0502020204030204" pitchFamily="34" charset="0"/>
                <a:cs typeface="Times New Roman" panose="02020603050405020304" pitchFamily="18" charset="0"/>
              </a:rPr>
              <a:t>securely storing</a:t>
            </a:r>
            <a:r>
              <a:rPr lang="en-GB" sz="3000" b="1" dirty="0">
                <a:ea typeface="Calibri" panose="020F0502020204030204" pitchFamily="34" charset="0"/>
                <a:cs typeface="Times New Roman" panose="02020603050405020304" pitchFamily="18" charset="0"/>
              </a:rPr>
              <a:t> and </a:t>
            </a:r>
            <a:r>
              <a:rPr lang="en-GB" sz="3000" b="1" u="sng" dirty="0">
                <a:ea typeface="Calibri" panose="020F0502020204030204" pitchFamily="34" charset="0"/>
                <a:cs typeface="Times New Roman" panose="02020603050405020304" pitchFamily="18" charset="0"/>
              </a:rPr>
              <a:t>accurately maintaining</a:t>
            </a:r>
            <a:r>
              <a:rPr lang="en-GB" sz="3000" b="1" dirty="0">
                <a:ea typeface="Calibri" panose="020F0502020204030204" pitchFamily="34" charset="0"/>
                <a:cs typeface="Times New Roman" panose="02020603050405020304" pitchFamily="18" charset="0"/>
              </a:rPr>
              <a:t> de-identified LPS datasets. Where consent has been given, these datasets are linked with de-identified, health, non-health and administrative data and made available for research in the public good. </a:t>
            </a:r>
          </a:p>
          <a:p>
            <a:endParaRPr lang="en-GB" dirty="0"/>
          </a:p>
          <a:p>
            <a:endParaRPr lang="en-GB" dirty="0"/>
          </a:p>
        </p:txBody>
      </p:sp>
      <p:sp>
        <p:nvSpPr>
          <p:cNvPr id="10" name="Title 9">
            <a:extLst>
              <a:ext uri="{FF2B5EF4-FFF2-40B4-BE49-F238E27FC236}">
                <a16:creationId xmlns:a16="http://schemas.microsoft.com/office/drawing/2014/main" id="{51C36A68-D08C-4A5F-982F-07CCC2523379}"/>
              </a:ext>
            </a:extLst>
          </p:cNvPr>
          <p:cNvSpPr>
            <a:spLocks noGrp="1"/>
          </p:cNvSpPr>
          <p:nvPr>
            <p:ph type="title"/>
          </p:nvPr>
        </p:nvSpPr>
        <p:spPr/>
        <p:txBody>
          <a:bodyPr/>
          <a:lstStyle/>
          <a:p>
            <a:endParaRPr lang="en-GB" dirty="0"/>
          </a:p>
        </p:txBody>
      </p:sp>
      <p:sp>
        <p:nvSpPr>
          <p:cNvPr id="11" name="Rectangle 10">
            <a:extLst>
              <a:ext uri="{FF2B5EF4-FFF2-40B4-BE49-F238E27FC236}">
                <a16:creationId xmlns:a16="http://schemas.microsoft.com/office/drawing/2014/main" id="{E953540F-CBAD-4778-8DE0-A94EBD2C8D5D}"/>
              </a:ext>
            </a:extLst>
          </p:cNvPr>
          <p:cNvSpPr/>
          <p:nvPr/>
        </p:nvSpPr>
        <p:spPr>
          <a:xfrm>
            <a:off x="-12325" y="-11231"/>
            <a:ext cx="24394738" cy="241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pic>
        <p:nvPicPr>
          <p:cNvPr id="12" name="Picture 11">
            <a:extLst>
              <a:ext uri="{FF2B5EF4-FFF2-40B4-BE49-F238E27FC236}">
                <a16:creationId xmlns:a16="http://schemas.microsoft.com/office/drawing/2014/main" id="{07E46704-A5A9-4871-AE77-AB5F0F4D71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13" name="Title 1">
            <a:extLst>
              <a:ext uri="{FF2B5EF4-FFF2-40B4-BE49-F238E27FC236}">
                <a16:creationId xmlns:a16="http://schemas.microsoft.com/office/drawing/2014/main" id="{DE603189-8CB6-4C22-A518-7A662319FA08}"/>
              </a:ext>
            </a:extLst>
          </p:cNvPr>
          <p:cNvSpPr txBox="1">
            <a:spLocks/>
          </p:cNvSpPr>
          <p:nvPr/>
        </p:nvSpPr>
        <p:spPr>
          <a:xfrm>
            <a:off x="1015006" y="706343"/>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panose="020B0604020202020204" pitchFamily="34" charset="0"/>
              </a:rPr>
              <a:t>What</a:t>
            </a:r>
            <a:r>
              <a:rPr lang="en-GB" sz="9600" dirty="0">
                <a:solidFill>
                  <a:schemeClr val="bg1"/>
                </a:solidFill>
                <a:latin typeface="+mn-lt"/>
                <a:cs typeface="Arial" panose="020B0604020202020204" pitchFamily="34" charset="0"/>
              </a:rPr>
              <a:t> does UK LLC do?</a:t>
            </a:r>
          </a:p>
        </p:txBody>
      </p:sp>
    </p:spTree>
    <p:extLst>
      <p:ext uri="{BB962C8B-B14F-4D97-AF65-F5344CB8AC3E}">
        <p14:creationId xmlns:p14="http://schemas.microsoft.com/office/powerpoint/2010/main" val="1567105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47EB8-D00F-4484-834A-8EA5E5585887}"/>
              </a:ext>
            </a:extLst>
          </p:cNvPr>
          <p:cNvSpPr>
            <a:spLocks noGrp="1"/>
          </p:cNvSpPr>
          <p:nvPr>
            <p:ph idx="1"/>
          </p:nvPr>
        </p:nvSpPr>
        <p:spPr>
          <a:xfrm>
            <a:off x="1015006" y="2599110"/>
            <a:ext cx="21711644" cy="845496"/>
          </a:xfrm>
        </p:spPr>
        <p:txBody>
          <a:bodyPr vert="horz" lIns="0" tIns="0" rIns="0" bIns="0" rtlCol="0" anchor="t">
            <a:noAutofit/>
          </a:bodyPr>
          <a:lstStyle/>
          <a:p>
            <a:r>
              <a:rPr lang="en-GB" sz="3000" b="1" dirty="0">
                <a:ea typeface="Calibri"/>
                <a:cs typeface="Times New Roman"/>
              </a:rPr>
              <a:t>Through the Trusted Research Environment (TRE), UK LLC provides </a:t>
            </a:r>
            <a:r>
              <a:rPr lang="en-GB" sz="3000" b="1" dirty="0"/>
              <a:t>unique, interdisciplinary, four nations UK data linkage </a:t>
            </a:r>
            <a:r>
              <a:rPr lang="en-GB" sz="3000" b="1" dirty="0">
                <a:ea typeface="Calibri"/>
                <a:cs typeface="Times New Roman"/>
              </a:rPr>
              <a:t>for longitudinal research that benefits the public. </a:t>
            </a:r>
            <a:endParaRPr lang="en-GB" sz="3000" b="1" dirty="0"/>
          </a:p>
          <a:p>
            <a:endParaRPr lang="en-GB" dirty="0"/>
          </a:p>
          <a:p>
            <a:endParaRPr lang="en-GB" dirty="0"/>
          </a:p>
        </p:txBody>
      </p:sp>
      <p:sp>
        <p:nvSpPr>
          <p:cNvPr id="6" name="Slide Number Placeholder 5">
            <a:extLst>
              <a:ext uri="{FF2B5EF4-FFF2-40B4-BE49-F238E27FC236}">
                <a16:creationId xmlns:a16="http://schemas.microsoft.com/office/drawing/2014/main" id="{CC85EC1C-4729-4085-947A-BD8A679FC1D2}"/>
              </a:ext>
            </a:extLst>
          </p:cNvPr>
          <p:cNvSpPr>
            <a:spLocks noGrp="1"/>
          </p:cNvSpPr>
          <p:nvPr>
            <p:ph type="sldNum" sz="quarter" idx="12"/>
          </p:nvPr>
        </p:nvSpPr>
        <p:spPr/>
        <p:txBody>
          <a:bodyPr/>
          <a:lstStyle/>
          <a:p>
            <a:fld id="{015E22C2-BBEE-4B36-B3BC-6FAD5976D31E}" type="slidenum">
              <a:rPr lang="en-GB" smtClean="0"/>
              <a:t>6</a:t>
            </a:fld>
            <a:endParaRPr lang="en-GB"/>
          </a:p>
        </p:txBody>
      </p:sp>
      <p:sp>
        <p:nvSpPr>
          <p:cNvPr id="18" name="TextBox 17">
            <a:extLst>
              <a:ext uri="{FF2B5EF4-FFF2-40B4-BE49-F238E27FC236}">
                <a16:creationId xmlns:a16="http://schemas.microsoft.com/office/drawing/2014/main" id="{307B08C7-FA8B-4A25-B659-4F83B9071CF6}"/>
              </a:ext>
            </a:extLst>
          </p:cNvPr>
          <p:cNvSpPr txBox="1"/>
          <p:nvPr/>
        </p:nvSpPr>
        <p:spPr>
          <a:xfrm>
            <a:off x="18937456" y="7375513"/>
            <a:ext cx="4638165" cy="4493538"/>
          </a:xfrm>
          <a:prstGeom prst="rect">
            <a:avLst/>
          </a:prstGeom>
          <a:noFill/>
        </p:spPr>
        <p:txBody>
          <a:bodyPr wrap="square" lIns="91440" tIns="45720" rIns="91440" bIns="45720" anchor="t">
            <a:spAutoFit/>
          </a:bodyPr>
          <a:lstStyle/>
          <a:p>
            <a:r>
              <a:rPr lang="en-GB" sz="2600" dirty="0"/>
              <a:t>UK LLC are certified and audited for the most rigorous</a:t>
            </a:r>
            <a:r>
              <a:rPr lang="en-GB" sz="2600" dirty="0">
                <a:solidFill>
                  <a:srgbClr val="000000"/>
                </a:solidFill>
              </a:rPr>
              <a:t> </a:t>
            </a:r>
            <a:r>
              <a:rPr lang="en-GB" sz="2600" b="1" dirty="0"/>
              <a:t>data security standards</a:t>
            </a:r>
            <a:r>
              <a:rPr lang="en-GB" sz="2600" dirty="0"/>
              <a:t> available in the UK. </a:t>
            </a:r>
            <a:r>
              <a:rPr lang="en-GB" sz="2600" b="1" dirty="0"/>
              <a:t> </a:t>
            </a:r>
            <a:r>
              <a:rPr lang="en-GB" sz="2600" dirty="0"/>
              <a:t>This includes ISO 27001 certification, UK Statistics Authority accreditation and NHS Digital Data Security approval.   </a:t>
            </a:r>
          </a:p>
          <a:p>
            <a:endParaRPr lang="en-GB" sz="2600" dirty="0">
              <a:highlight>
                <a:srgbClr val="FFFF00"/>
              </a:highlight>
            </a:endParaRPr>
          </a:p>
        </p:txBody>
      </p:sp>
      <p:sp>
        <p:nvSpPr>
          <p:cNvPr id="9" name="TextBox 8">
            <a:extLst>
              <a:ext uri="{FF2B5EF4-FFF2-40B4-BE49-F238E27FC236}">
                <a16:creationId xmlns:a16="http://schemas.microsoft.com/office/drawing/2014/main" id="{4FC2F1F8-FBE3-4749-8098-DAF6B551972A}"/>
              </a:ext>
            </a:extLst>
          </p:cNvPr>
          <p:cNvSpPr txBox="1"/>
          <p:nvPr/>
        </p:nvSpPr>
        <p:spPr>
          <a:xfrm>
            <a:off x="18937457" y="4372706"/>
            <a:ext cx="4638164" cy="2492990"/>
          </a:xfrm>
          <a:prstGeom prst="rect">
            <a:avLst/>
          </a:prstGeom>
          <a:noFill/>
        </p:spPr>
        <p:txBody>
          <a:bodyPr wrap="square">
            <a:spAutoFit/>
          </a:bodyPr>
          <a:lstStyle/>
          <a:p>
            <a:r>
              <a:rPr lang="en-GB" sz="2600" b="1" i="0" dirty="0">
                <a:solidFill>
                  <a:srgbClr val="000000"/>
                </a:solidFill>
                <a:effectLst/>
              </a:rPr>
              <a:t>De-identified data</a:t>
            </a:r>
            <a:r>
              <a:rPr lang="en-GB" sz="2600" b="0" i="0" dirty="0">
                <a:solidFill>
                  <a:srgbClr val="000000"/>
                </a:solidFill>
                <a:effectLst/>
              </a:rPr>
              <a:t> is data which has had personally identifiable information such as name, address and full date of birth removed or scrambled. </a:t>
            </a:r>
            <a:endParaRPr lang="en-GB" sz="2600" dirty="0"/>
          </a:p>
        </p:txBody>
      </p:sp>
      <p:pic>
        <p:nvPicPr>
          <p:cNvPr id="12" name="Picture 11">
            <a:extLst>
              <a:ext uri="{FF2B5EF4-FFF2-40B4-BE49-F238E27FC236}">
                <a16:creationId xmlns:a16="http://schemas.microsoft.com/office/drawing/2014/main" id="{F5E428CC-9C67-4B16-B382-1C1FFAC9B263}"/>
              </a:ext>
            </a:extLst>
          </p:cNvPr>
          <p:cNvPicPr>
            <a:picLocks noChangeAspect="1"/>
          </p:cNvPicPr>
          <p:nvPr/>
        </p:nvPicPr>
        <p:blipFill rotWithShape="1">
          <a:blip r:embed="rId3"/>
          <a:srcRect l="27081" t="25067" r="26982" b="51467"/>
          <a:stretch/>
        </p:blipFill>
        <p:spPr>
          <a:xfrm>
            <a:off x="1902058" y="3928682"/>
            <a:ext cx="16148346" cy="8120218"/>
          </a:xfrm>
          <a:prstGeom prst="rect">
            <a:avLst/>
          </a:prstGeom>
        </p:spPr>
      </p:pic>
      <p:sp>
        <p:nvSpPr>
          <p:cNvPr id="8" name="Title 7">
            <a:extLst>
              <a:ext uri="{FF2B5EF4-FFF2-40B4-BE49-F238E27FC236}">
                <a16:creationId xmlns:a16="http://schemas.microsoft.com/office/drawing/2014/main" id="{B1B776BC-E6EA-421F-A2C0-025C3ED17115}"/>
              </a:ext>
            </a:extLst>
          </p:cNvPr>
          <p:cNvSpPr>
            <a:spLocks noGrp="1"/>
          </p:cNvSpPr>
          <p:nvPr>
            <p:ph type="title"/>
          </p:nvPr>
        </p:nvSpPr>
        <p:spPr/>
        <p:txBody>
          <a:bodyPr/>
          <a:lstStyle/>
          <a:p>
            <a:endParaRPr lang="en-GB" dirty="0"/>
          </a:p>
        </p:txBody>
      </p:sp>
      <p:sp>
        <p:nvSpPr>
          <p:cNvPr id="13" name="Rectangle 12">
            <a:extLst>
              <a:ext uri="{FF2B5EF4-FFF2-40B4-BE49-F238E27FC236}">
                <a16:creationId xmlns:a16="http://schemas.microsoft.com/office/drawing/2014/main" id="{C38DEC34-0BC5-40E1-8802-436168C67E78}"/>
              </a:ext>
            </a:extLst>
          </p:cNvPr>
          <p:cNvSpPr/>
          <p:nvPr/>
        </p:nvSpPr>
        <p:spPr>
          <a:xfrm>
            <a:off x="-12325" y="-11231"/>
            <a:ext cx="24394738" cy="241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pic>
        <p:nvPicPr>
          <p:cNvPr id="14" name="Picture 13">
            <a:extLst>
              <a:ext uri="{FF2B5EF4-FFF2-40B4-BE49-F238E27FC236}">
                <a16:creationId xmlns:a16="http://schemas.microsoft.com/office/drawing/2014/main" id="{303EF8E7-53D7-4442-AC07-622DDF7249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15" name="Title 1">
            <a:extLst>
              <a:ext uri="{FF2B5EF4-FFF2-40B4-BE49-F238E27FC236}">
                <a16:creationId xmlns:a16="http://schemas.microsoft.com/office/drawing/2014/main" id="{03B8CD42-B205-4F37-AF04-3654C59E4EC9}"/>
              </a:ext>
            </a:extLst>
          </p:cNvPr>
          <p:cNvSpPr txBox="1">
            <a:spLocks/>
          </p:cNvSpPr>
          <p:nvPr/>
        </p:nvSpPr>
        <p:spPr>
          <a:xfrm>
            <a:off x="1015006" y="706343"/>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panose="020B0604020202020204" pitchFamily="34" charset="0"/>
              </a:rPr>
              <a:t>How</a:t>
            </a:r>
            <a:r>
              <a:rPr lang="en-GB" sz="9600" dirty="0">
                <a:solidFill>
                  <a:schemeClr val="bg1"/>
                </a:solidFill>
                <a:latin typeface="+mn-lt"/>
                <a:cs typeface="Arial" panose="020B0604020202020204" pitchFamily="34" charset="0"/>
              </a:rPr>
              <a:t> does UK LLC work?</a:t>
            </a:r>
          </a:p>
        </p:txBody>
      </p:sp>
      <p:sp>
        <p:nvSpPr>
          <p:cNvPr id="16" name="Footer Placeholder 4">
            <a:extLst>
              <a:ext uri="{FF2B5EF4-FFF2-40B4-BE49-F238E27FC236}">
                <a16:creationId xmlns:a16="http://schemas.microsoft.com/office/drawing/2014/main" id="{5CFE045E-DD00-4261-BF24-5CBE601C2FFB}"/>
              </a:ext>
            </a:extLst>
          </p:cNvPr>
          <p:cNvSpPr txBox="1">
            <a:spLocks/>
          </p:cNvSpPr>
          <p:nvPr/>
        </p:nvSpPr>
        <p:spPr>
          <a:xfrm>
            <a:off x="2609682" y="12714191"/>
            <a:ext cx="20757724" cy="295466"/>
          </a:xfrm>
          <a:prstGeom prst="rect">
            <a:avLst/>
          </a:prstGeom>
        </p:spPr>
        <p:txBody>
          <a:bodyPr vert="horz" wrap="square" lIns="0" tIns="0" rIns="0" bIns="0" rtlCol="0" anchor="b" anchorCtr="0">
            <a:spAutoFit/>
          </a:bodyPr>
          <a:lstStyle>
            <a:defPPr>
              <a:defRPr lang="en-US"/>
            </a:defPPr>
            <a:lvl1pPr marL="0" algn="l" defTabSz="457200" rtl="0" eaLnBrk="1" latinLnBrk="0" hangingPunct="1">
              <a:lnSpc>
                <a:spcPct val="96000"/>
              </a:lnSpc>
              <a:defRPr sz="2000" kern="1200" spc="-6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UK LLC: Research beyond COVID-19</a:t>
            </a:r>
          </a:p>
        </p:txBody>
      </p:sp>
    </p:spTree>
    <p:extLst>
      <p:ext uri="{BB962C8B-B14F-4D97-AF65-F5344CB8AC3E}">
        <p14:creationId xmlns:p14="http://schemas.microsoft.com/office/powerpoint/2010/main" val="1677668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47EB8-D00F-4484-834A-8EA5E5585887}"/>
              </a:ext>
            </a:extLst>
          </p:cNvPr>
          <p:cNvSpPr>
            <a:spLocks noGrp="1"/>
          </p:cNvSpPr>
          <p:nvPr>
            <p:ph idx="1"/>
          </p:nvPr>
        </p:nvSpPr>
        <p:spPr>
          <a:xfrm>
            <a:off x="1015004" y="5961489"/>
            <a:ext cx="21768795" cy="6507602"/>
          </a:xfrm>
        </p:spPr>
        <p:txBody>
          <a:bodyPr vert="horz" lIns="0" tIns="0" rIns="0" bIns="0" rtlCol="0" anchor="t">
            <a:noAutofit/>
          </a:bodyPr>
          <a:lstStyle/>
          <a:p>
            <a:pPr>
              <a:lnSpc>
                <a:spcPct val="107000"/>
              </a:lnSpc>
              <a:spcAft>
                <a:spcPts val="800"/>
              </a:spcAft>
            </a:pPr>
            <a:r>
              <a:rPr lang="en-GB" sz="2800" b="1" dirty="0">
                <a:effectLst/>
                <a:ea typeface="Calibri" panose="020F0502020204030204" pitchFamily="34" charset="0"/>
                <a:cs typeface="Times New Roman" panose="02020603050405020304" pitchFamily="18" charset="0"/>
              </a:rPr>
              <a:t>UK LLC Research Purpose </a:t>
            </a:r>
            <a:endParaRPr lang="en-GB" sz="2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ea typeface="Calibri"/>
                <a:cs typeface="Times New Roman"/>
              </a:rPr>
              <a:t>UK LLC was created in 2020 as a </a:t>
            </a:r>
            <a:r>
              <a:rPr lang="en-GB" sz="2800" u="sng" dirty="0">
                <a:effectLst/>
                <a:ea typeface="Calibri"/>
                <a:cs typeface="Times New Roman"/>
              </a:rPr>
              <a:t>research resource</a:t>
            </a:r>
            <a:r>
              <a:rPr lang="en-GB" sz="2800" dirty="0">
                <a:effectLst/>
                <a:ea typeface="Calibri"/>
                <a:cs typeface="Times New Roman"/>
              </a:rPr>
              <a:t> to support researchers to understand the impacts of the COVID-19 pandemic.</a:t>
            </a:r>
            <a:r>
              <a:rPr lang="en-GB" sz="2800" dirty="0">
                <a:ea typeface="Calibri"/>
                <a:cs typeface="Times New Roman"/>
              </a:rPr>
              <a:t>   </a:t>
            </a:r>
            <a:r>
              <a:rPr lang="en-GB" sz="2800" dirty="0">
                <a:effectLst/>
                <a:ea typeface="Calibri"/>
                <a:cs typeface="Times New Roman"/>
              </a:rPr>
              <a:t>We have </a:t>
            </a:r>
            <a:r>
              <a:rPr lang="en-GB" sz="2800" dirty="0">
                <a:ea typeface="Calibri"/>
                <a:cs typeface="Times New Roman"/>
              </a:rPr>
              <a:t>ethical </a:t>
            </a:r>
            <a:r>
              <a:rPr lang="en-GB" sz="2800" dirty="0">
                <a:effectLst/>
                <a:ea typeface="Calibri"/>
                <a:cs typeface="Times New Roman"/>
              </a:rPr>
              <a:t>approval, as well as further funding from UK Research and Innovation, Economic and Social Research Council and Medical Research Council, </a:t>
            </a:r>
            <a:r>
              <a:rPr lang="en-GB" sz="2800" u="sng" dirty="0">
                <a:effectLst/>
                <a:ea typeface="Calibri"/>
                <a:cs typeface="Times New Roman"/>
              </a:rPr>
              <a:t>to continue to provide linked data for research</a:t>
            </a:r>
            <a:r>
              <a:rPr lang="en-GB" sz="2800" dirty="0">
                <a:effectLst/>
                <a:ea typeface="Calibri"/>
                <a:cs typeface="Times New Roman"/>
              </a:rPr>
              <a:t>.</a:t>
            </a:r>
            <a:r>
              <a:rPr lang="en-GB" sz="2800" dirty="0">
                <a:ea typeface="Calibri"/>
                <a:cs typeface="Times New Roman"/>
              </a:rPr>
              <a:t> </a:t>
            </a:r>
            <a:endParaRPr lang="en-GB"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800" b="1" dirty="0">
              <a:effectLst/>
              <a:ea typeface="Calibri" panose="020F0502020204030204" pitchFamily="34" charset="0"/>
              <a:cs typeface="Times New Roman" panose="02020603050405020304" pitchFamily="18" charset="0"/>
            </a:endParaRPr>
          </a:p>
          <a:p>
            <a:pPr>
              <a:lnSpc>
                <a:spcPct val="107000"/>
              </a:lnSpc>
              <a:spcAft>
                <a:spcPts val="800"/>
              </a:spcAft>
            </a:pPr>
            <a:r>
              <a:rPr lang="en-GB" sz="2800" b="1" dirty="0">
                <a:effectLst/>
                <a:ea typeface="Calibri" panose="020F0502020204030204" pitchFamily="34" charset="0"/>
                <a:cs typeface="Times New Roman" panose="02020603050405020304" pitchFamily="18" charset="0"/>
              </a:rPr>
              <a:t>UK LLC Evolution </a:t>
            </a:r>
            <a:endParaRPr lang="en-GB" sz="2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ea typeface="Calibri" panose="020F0502020204030204" pitchFamily="34" charset="0"/>
                <a:cs typeface="Times New Roman" panose="02020603050405020304" pitchFamily="18" charset="0"/>
              </a:rPr>
              <a:t>UK LLC is preparing to make data available, within its TRE, for </a:t>
            </a:r>
            <a:r>
              <a:rPr lang="en-GB" sz="2800" u="sng" dirty="0">
                <a:effectLst/>
                <a:ea typeface="Calibri" panose="020F0502020204030204" pitchFamily="34" charset="0"/>
                <a:cs typeface="Times New Roman" panose="02020603050405020304" pitchFamily="18" charset="0"/>
              </a:rPr>
              <a:t>any public good research</a:t>
            </a:r>
            <a:r>
              <a:rPr lang="en-GB" sz="2800" dirty="0">
                <a:effectLst/>
                <a:ea typeface="Calibri" panose="020F0502020204030204" pitchFamily="34" charset="0"/>
                <a:cs typeface="Times New Roman" panose="02020603050405020304" pitchFamily="18" charset="0"/>
              </a:rPr>
              <a:t>. Where participant agreement is in place, plans are also underway to link study data with administrative data (for example, education, employment, tax &amp; benefits records).</a:t>
            </a:r>
          </a:p>
          <a:p>
            <a:pPr>
              <a:lnSpc>
                <a:spcPct val="107000"/>
              </a:lnSpc>
              <a:spcAft>
                <a:spcPts val="800"/>
              </a:spcAft>
            </a:pPr>
            <a:endParaRPr lang="en-GB" sz="800" dirty="0">
              <a:ea typeface="Calibri" panose="020F0502020204030204" pitchFamily="34" charset="0"/>
              <a:cs typeface="Times New Roman" panose="02020603050405020304" pitchFamily="18" charset="0"/>
            </a:endParaRPr>
          </a:p>
          <a:p>
            <a:pPr>
              <a:lnSpc>
                <a:spcPct val="107000"/>
              </a:lnSpc>
              <a:spcAft>
                <a:spcPts val="800"/>
              </a:spcAft>
            </a:pPr>
            <a:r>
              <a:rPr lang="en-GB" sz="2800" b="1" dirty="0">
                <a:effectLst/>
                <a:ea typeface="Calibri" panose="020F0502020204030204" pitchFamily="34" charset="0"/>
                <a:cs typeface="Times New Roman" panose="02020603050405020304" pitchFamily="18" charset="0"/>
              </a:rPr>
              <a:t>How can researchers access the data?</a:t>
            </a:r>
          </a:p>
          <a:p>
            <a:pPr>
              <a:lnSpc>
                <a:spcPct val="107000"/>
              </a:lnSpc>
              <a:spcAft>
                <a:spcPts val="800"/>
              </a:spcAft>
            </a:pPr>
            <a:r>
              <a:rPr lang="en-GB" sz="2800" dirty="0">
                <a:effectLst/>
                <a:ea typeface="Calibri" panose="020F0502020204030204" pitchFamily="34" charset="0"/>
                <a:cs typeface="Times New Roman" panose="02020603050405020304" pitchFamily="18" charset="0"/>
              </a:rPr>
              <a:t>The same robust application process applies</a:t>
            </a:r>
            <a:r>
              <a:rPr lang="en-GB" sz="2800" dirty="0">
                <a:ea typeface="Calibri" panose="020F0502020204030204" pitchFamily="34" charset="0"/>
                <a:cs typeface="Times New Roman" panose="02020603050405020304" pitchFamily="18" charset="0"/>
              </a:rPr>
              <a:t>.  </a:t>
            </a:r>
            <a:r>
              <a:rPr lang="en-GB" sz="2800" dirty="0">
                <a:effectLst/>
                <a:ea typeface="Calibri" panose="020F0502020204030204" pitchFamily="34" charset="0"/>
                <a:cs typeface="Times New Roman" panose="02020603050405020304" pitchFamily="18" charset="0"/>
              </a:rPr>
              <a:t>Only </a:t>
            </a:r>
            <a:r>
              <a:rPr lang="en-GB" sz="2800" u="sng" dirty="0">
                <a:effectLst/>
                <a:ea typeface="Calibri" panose="020F0502020204030204" pitchFamily="34" charset="0"/>
                <a:cs typeface="Times New Roman" panose="02020603050405020304" pitchFamily="18" charset="0"/>
              </a:rPr>
              <a:t>qualified and approved </a:t>
            </a:r>
            <a:r>
              <a:rPr lang="en-GB" sz="2800" dirty="0">
                <a:effectLst/>
                <a:ea typeface="Calibri" panose="020F0502020204030204" pitchFamily="34" charset="0"/>
                <a:cs typeface="Times New Roman" panose="02020603050405020304" pitchFamily="18" charset="0"/>
              </a:rPr>
              <a:t>UK based researchers can apply to access the data within the TRE.  Our application process adheres to the highest national and international standards of information governance to ensure the safest possible use of data.  UK LLC are</a:t>
            </a:r>
            <a:r>
              <a:rPr lang="en-GB" sz="2800" dirty="0">
                <a:ea typeface="Calibri" panose="020F0502020204030204" pitchFamily="34" charset="0"/>
                <a:cs typeface="Times New Roman" panose="02020603050405020304" pitchFamily="18" charset="0"/>
              </a:rPr>
              <a:t> supported at multiple levels by public contributors who inform design and decision making, including on data access. </a:t>
            </a:r>
            <a:endParaRPr lang="en-GB" sz="2800" dirty="0">
              <a:effectLs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C85EC1C-4729-4085-947A-BD8A679FC1D2}"/>
              </a:ext>
            </a:extLst>
          </p:cNvPr>
          <p:cNvSpPr>
            <a:spLocks noGrp="1"/>
          </p:cNvSpPr>
          <p:nvPr>
            <p:ph type="sldNum" sz="quarter" idx="12"/>
          </p:nvPr>
        </p:nvSpPr>
        <p:spPr/>
        <p:txBody>
          <a:bodyPr/>
          <a:lstStyle/>
          <a:p>
            <a:fld id="{015E22C2-BBEE-4B36-B3BC-6FAD5976D31E}" type="slidenum">
              <a:rPr lang="en-GB" smtClean="0"/>
              <a:t>7</a:t>
            </a:fld>
            <a:endParaRPr lang="en-GB"/>
          </a:p>
        </p:txBody>
      </p:sp>
      <p:pic>
        <p:nvPicPr>
          <p:cNvPr id="11" name="Picture 10">
            <a:extLst>
              <a:ext uri="{FF2B5EF4-FFF2-40B4-BE49-F238E27FC236}">
                <a16:creationId xmlns:a16="http://schemas.microsoft.com/office/drawing/2014/main" id="{284348D1-6EC7-410D-B6CC-C074D936DF13}"/>
              </a:ext>
            </a:extLst>
          </p:cNvPr>
          <p:cNvPicPr>
            <a:picLocks noChangeAspect="1"/>
          </p:cNvPicPr>
          <p:nvPr/>
        </p:nvPicPr>
        <p:blipFill rotWithShape="1">
          <a:blip r:embed="rId3"/>
          <a:srcRect l="62254" t="40861" r="1948" b="39542"/>
          <a:stretch/>
        </p:blipFill>
        <p:spPr>
          <a:xfrm>
            <a:off x="1015004" y="2519015"/>
            <a:ext cx="21768794" cy="3328152"/>
          </a:xfrm>
          <a:prstGeom prst="rect">
            <a:avLst/>
          </a:prstGeom>
        </p:spPr>
      </p:pic>
      <p:sp>
        <p:nvSpPr>
          <p:cNvPr id="8" name="Title 7">
            <a:extLst>
              <a:ext uri="{FF2B5EF4-FFF2-40B4-BE49-F238E27FC236}">
                <a16:creationId xmlns:a16="http://schemas.microsoft.com/office/drawing/2014/main" id="{E43D271B-CD1D-4D6C-889A-17282C81EEF6}"/>
              </a:ext>
            </a:extLst>
          </p:cNvPr>
          <p:cNvSpPr>
            <a:spLocks noGrp="1"/>
          </p:cNvSpPr>
          <p:nvPr>
            <p:ph type="title"/>
          </p:nvPr>
        </p:nvSpPr>
        <p:spPr/>
        <p:txBody>
          <a:bodyPr/>
          <a:lstStyle/>
          <a:p>
            <a:endParaRPr lang="en-GB"/>
          </a:p>
        </p:txBody>
      </p:sp>
      <p:sp>
        <p:nvSpPr>
          <p:cNvPr id="10" name="Rectangle 9">
            <a:extLst>
              <a:ext uri="{FF2B5EF4-FFF2-40B4-BE49-F238E27FC236}">
                <a16:creationId xmlns:a16="http://schemas.microsoft.com/office/drawing/2014/main" id="{07750CF9-0373-40D8-AC96-ED784255AC92}"/>
              </a:ext>
            </a:extLst>
          </p:cNvPr>
          <p:cNvSpPr/>
          <p:nvPr/>
        </p:nvSpPr>
        <p:spPr>
          <a:xfrm>
            <a:off x="-12325" y="-11231"/>
            <a:ext cx="24394738" cy="241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pic>
        <p:nvPicPr>
          <p:cNvPr id="12" name="Picture 11">
            <a:extLst>
              <a:ext uri="{FF2B5EF4-FFF2-40B4-BE49-F238E27FC236}">
                <a16:creationId xmlns:a16="http://schemas.microsoft.com/office/drawing/2014/main" id="{0C6DEF27-0521-4A10-8024-70FD02B59E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13" name="Title 1">
            <a:extLst>
              <a:ext uri="{FF2B5EF4-FFF2-40B4-BE49-F238E27FC236}">
                <a16:creationId xmlns:a16="http://schemas.microsoft.com/office/drawing/2014/main" id="{0E04C584-2049-4D59-8964-777BB4C58B69}"/>
              </a:ext>
            </a:extLst>
          </p:cNvPr>
          <p:cNvSpPr txBox="1">
            <a:spLocks/>
          </p:cNvSpPr>
          <p:nvPr/>
        </p:nvSpPr>
        <p:spPr>
          <a:xfrm>
            <a:off x="1015006" y="706343"/>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panose="020B0604020202020204" pitchFamily="34" charset="0"/>
              </a:rPr>
              <a:t>What</a:t>
            </a:r>
            <a:r>
              <a:rPr lang="en-GB" sz="9600" dirty="0">
                <a:solidFill>
                  <a:schemeClr val="bg1"/>
                </a:solidFill>
                <a:latin typeface="+mn-lt"/>
                <a:cs typeface="Arial" panose="020B0604020202020204" pitchFamily="34" charset="0"/>
              </a:rPr>
              <a:t> is changing at UK LLC?</a:t>
            </a:r>
          </a:p>
        </p:txBody>
      </p:sp>
      <p:sp>
        <p:nvSpPr>
          <p:cNvPr id="14" name="Footer Placeholder 4">
            <a:extLst>
              <a:ext uri="{FF2B5EF4-FFF2-40B4-BE49-F238E27FC236}">
                <a16:creationId xmlns:a16="http://schemas.microsoft.com/office/drawing/2014/main" id="{5CC2FBEA-5C1A-4298-AE1C-99AE53DADF02}"/>
              </a:ext>
            </a:extLst>
          </p:cNvPr>
          <p:cNvSpPr>
            <a:spLocks noGrp="1"/>
          </p:cNvSpPr>
          <p:nvPr>
            <p:ph type="ftr" sz="quarter" idx="11"/>
          </p:nvPr>
        </p:nvSpPr>
        <p:spPr>
          <a:xfrm>
            <a:off x="2609682" y="12714191"/>
            <a:ext cx="20757724" cy="295466"/>
          </a:xfrm>
        </p:spPr>
        <p:txBody>
          <a:bodyPr/>
          <a:lstStyle/>
          <a:p>
            <a:r>
              <a:rPr lang="en-GB" dirty="0"/>
              <a:t>UK LLC: Research beyond COVID-19</a:t>
            </a:r>
          </a:p>
        </p:txBody>
      </p:sp>
    </p:spTree>
    <p:extLst>
      <p:ext uri="{BB962C8B-B14F-4D97-AF65-F5344CB8AC3E}">
        <p14:creationId xmlns:p14="http://schemas.microsoft.com/office/powerpoint/2010/main" val="343890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47EB8-D00F-4484-834A-8EA5E5585887}"/>
              </a:ext>
            </a:extLst>
          </p:cNvPr>
          <p:cNvSpPr>
            <a:spLocks noGrp="1"/>
          </p:cNvSpPr>
          <p:nvPr>
            <p:ph idx="1"/>
          </p:nvPr>
        </p:nvSpPr>
        <p:spPr>
          <a:xfrm>
            <a:off x="477079" y="2868438"/>
            <a:ext cx="7673009" cy="9225462"/>
          </a:xfrm>
        </p:spPr>
        <p:txBody>
          <a:bodyPr vert="horz" lIns="0" tIns="0" rIns="0" bIns="0" rtlCol="0" anchor="t">
            <a:noAutofit/>
          </a:bodyPr>
          <a:lstStyle/>
          <a:p>
            <a:pPr>
              <a:lnSpc>
                <a:spcPct val="107000"/>
              </a:lnSpc>
              <a:spcAft>
                <a:spcPts val="800"/>
              </a:spcAft>
            </a:pPr>
            <a:r>
              <a:rPr lang="en-GB" sz="2900" b="1" dirty="0">
                <a:effectLst/>
                <a:ea typeface="Calibri" panose="020F0502020204030204" pitchFamily="34" charset="0"/>
                <a:cs typeface="Times New Roman" panose="02020603050405020304" pitchFamily="18" charset="0"/>
              </a:rPr>
              <a:t>What is the reason for this change?</a:t>
            </a:r>
            <a:endParaRPr lang="en-GB" sz="29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900" dirty="0">
                <a:effectLst/>
                <a:ea typeface="Calibri"/>
                <a:cs typeface="Calibri"/>
              </a:rPr>
              <a:t>By opening up UK LLC beyond a </a:t>
            </a:r>
            <a:r>
              <a:rPr lang="en-GB" sz="2900" dirty="0">
                <a:ea typeface="Calibri"/>
                <a:cs typeface="Calibri"/>
              </a:rPr>
              <a:t>COVID-19 </a:t>
            </a:r>
            <a:r>
              <a:rPr lang="en-GB" sz="2900" dirty="0">
                <a:effectLst/>
                <a:ea typeface="Calibri"/>
                <a:cs typeface="Calibri"/>
              </a:rPr>
              <a:t>resource we will help researchers </a:t>
            </a:r>
            <a:r>
              <a:rPr lang="en-GB" sz="2900" u="sng" dirty="0">
                <a:effectLst/>
                <a:ea typeface="Calibri"/>
                <a:cs typeface="Calibri"/>
              </a:rPr>
              <a:t>answer more research questions for the public good</a:t>
            </a:r>
            <a:r>
              <a:rPr lang="en-GB" sz="2900" dirty="0">
                <a:effectLst/>
                <a:ea typeface="Calibri"/>
                <a:cs typeface="Calibri"/>
              </a:rPr>
              <a:t>.</a:t>
            </a:r>
            <a:r>
              <a:rPr lang="en-GB" sz="2900" dirty="0">
                <a:ea typeface="Calibri"/>
                <a:cs typeface="Calibri"/>
              </a:rPr>
              <a:t> </a:t>
            </a:r>
            <a:endParaRPr lang="en-GB" sz="2900" dirty="0">
              <a:effectLst/>
              <a:ea typeface="Calibri" panose="020F0502020204030204" pitchFamily="34" charset="0"/>
              <a:cs typeface="Calibri" panose="020F0502020204030204" pitchFamily="34" charset="0"/>
            </a:endParaRPr>
          </a:p>
          <a:p>
            <a:pPr>
              <a:lnSpc>
                <a:spcPct val="107000"/>
              </a:lnSpc>
              <a:spcAft>
                <a:spcPts val="800"/>
              </a:spcAft>
            </a:pPr>
            <a:endParaRPr lang="en-GB" sz="2900" dirty="0">
              <a:effectLst/>
              <a:ea typeface="Calibri" panose="020F0502020204030204" pitchFamily="34" charset="0"/>
              <a:cs typeface="Calibri" panose="020F0502020204030204" pitchFamily="34" charset="0"/>
            </a:endParaRPr>
          </a:p>
          <a:p>
            <a:pPr>
              <a:lnSpc>
                <a:spcPct val="107000"/>
              </a:lnSpc>
              <a:spcAft>
                <a:spcPts val="800"/>
              </a:spcAft>
            </a:pPr>
            <a:r>
              <a:rPr lang="en-GB" sz="2900" dirty="0">
                <a:ea typeface="Calibri"/>
                <a:cs typeface="Calibri"/>
              </a:rPr>
              <a:t>This will enhance </a:t>
            </a:r>
            <a:r>
              <a:rPr lang="en-GB" sz="2900" dirty="0">
                <a:effectLst/>
                <a:ea typeface="Calibri"/>
                <a:cs typeface="Calibri"/>
              </a:rPr>
              <a:t>researchers' ability to </a:t>
            </a:r>
            <a:r>
              <a:rPr lang="en-GB" sz="2900" u="sng" dirty="0">
                <a:effectLst/>
                <a:ea typeface="Calibri"/>
                <a:cs typeface="Calibri"/>
              </a:rPr>
              <a:t>address important issues that affect people’s health and wellbeing </a:t>
            </a:r>
            <a:r>
              <a:rPr lang="en-GB" sz="2900" dirty="0">
                <a:effectLst/>
                <a:ea typeface="Calibri"/>
                <a:cs typeface="Calibri"/>
              </a:rPr>
              <a:t>and </a:t>
            </a:r>
            <a:r>
              <a:rPr lang="en-GB" sz="2900" dirty="0">
                <a:ea typeface="Calibri"/>
                <a:cs typeface="Calibri"/>
              </a:rPr>
              <a:t>will help make vital improvements to our health and wellbeing more widely. </a:t>
            </a:r>
            <a:endParaRPr lang="en-GB" sz="2900" dirty="0">
              <a:effectLst/>
              <a:ea typeface="Calibri" panose="020F0502020204030204" pitchFamily="34" charset="0"/>
              <a:cs typeface="Calibri" panose="020F0502020204030204" pitchFamily="34" charset="0"/>
            </a:endParaRPr>
          </a:p>
          <a:p>
            <a:pPr>
              <a:lnSpc>
                <a:spcPct val="107000"/>
              </a:lnSpc>
              <a:spcAft>
                <a:spcPts val="800"/>
              </a:spcAft>
            </a:pPr>
            <a:endParaRPr lang="en-GB" sz="2900" dirty="0">
              <a:ea typeface="Calibri" panose="020F0502020204030204" pitchFamily="34" charset="0"/>
              <a:cs typeface="Calibri" panose="020F0502020204030204" pitchFamily="34" charset="0"/>
            </a:endParaRPr>
          </a:p>
          <a:p>
            <a:pPr>
              <a:lnSpc>
                <a:spcPct val="107000"/>
              </a:lnSpc>
              <a:spcAft>
                <a:spcPts val="800"/>
              </a:spcAft>
            </a:pPr>
            <a:r>
              <a:rPr lang="en-GB" sz="2900" dirty="0">
                <a:effectLst/>
                <a:ea typeface="Calibri" panose="020F0502020204030204" pitchFamily="34" charset="0"/>
                <a:cs typeface="Calibri" panose="020F0502020204030204" pitchFamily="34" charset="0"/>
              </a:rPr>
              <a:t>For example, they can examine how health and mental health conditions affect care provision among different socio-demographic groups, identify factors that can be modified to reduce risks, and understand the social impact of childhood adversity on adult health inequality.</a:t>
            </a:r>
            <a:endParaRPr lang="en-GB" sz="2900" dirty="0">
              <a:effectLs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C85EC1C-4729-4085-947A-BD8A679FC1D2}"/>
              </a:ext>
            </a:extLst>
          </p:cNvPr>
          <p:cNvSpPr>
            <a:spLocks noGrp="1"/>
          </p:cNvSpPr>
          <p:nvPr>
            <p:ph type="sldNum" sz="quarter" idx="12"/>
          </p:nvPr>
        </p:nvSpPr>
        <p:spPr/>
        <p:txBody>
          <a:bodyPr/>
          <a:lstStyle/>
          <a:p>
            <a:fld id="{015E22C2-BBEE-4B36-B3BC-6FAD5976D31E}" type="slidenum">
              <a:rPr lang="en-GB" smtClean="0"/>
              <a:t>8</a:t>
            </a:fld>
            <a:endParaRPr lang="en-GB"/>
          </a:p>
        </p:txBody>
      </p:sp>
      <p:pic>
        <p:nvPicPr>
          <p:cNvPr id="8" name="Picture 7">
            <a:extLst>
              <a:ext uri="{FF2B5EF4-FFF2-40B4-BE49-F238E27FC236}">
                <a16:creationId xmlns:a16="http://schemas.microsoft.com/office/drawing/2014/main" id="{3FD5A7BB-207B-4B8D-BE59-E02FBC81EF05}"/>
              </a:ext>
            </a:extLst>
          </p:cNvPr>
          <p:cNvPicPr>
            <a:picLocks noChangeAspect="1"/>
          </p:cNvPicPr>
          <p:nvPr/>
        </p:nvPicPr>
        <p:blipFill rotWithShape="1">
          <a:blip r:embed="rId3"/>
          <a:srcRect l="62635" t="31520" r="13491" b="30682"/>
          <a:stretch/>
        </p:blipFill>
        <p:spPr>
          <a:xfrm>
            <a:off x="8369228" y="3720867"/>
            <a:ext cx="15901955" cy="7677150"/>
          </a:xfrm>
          <a:prstGeom prst="rect">
            <a:avLst/>
          </a:prstGeom>
        </p:spPr>
      </p:pic>
      <p:sp>
        <p:nvSpPr>
          <p:cNvPr id="9" name="Title 8">
            <a:extLst>
              <a:ext uri="{FF2B5EF4-FFF2-40B4-BE49-F238E27FC236}">
                <a16:creationId xmlns:a16="http://schemas.microsoft.com/office/drawing/2014/main" id="{9DC2BC0F-85C4-4C6B-8D46-879E5352E92F}"/>
              </a:ext>
            </a:extLst>
          </p:cNvPr>
          <p:cNvSpPr>
            <a:spLocks noGrp="1"/>
          </p:cNvSpPr>
          <p:nvPr>
            <p:ph type="title"/>
          </p:nvPr>
        </p:nvSpPr>
        <p:spPr/>
        <p:txBody>
          <a:bodyPr/>
          <a:lstStyle/>
          <a:p>
            <a:endParaRPr lang="en-GB"/>
          </a:p>
        </p:txBody>
      </p:sp>
      <p:sp>
        <p:nvSpPr>
          <p:cNvPr id="10" name="Rectangle 9">
            <a:extLst>
              <a:ext uri="{FF2B5EF4-FFF2-40B4-BE49-F238E27FC236}">
                <a16:creationId xmlns:a16="http://schemas.microsoft.com/office/drawing/2014/main" id="{03F7A96B-0049-4E30-8D48-59B57ED3A6F1}"/>
              </a:ext>
            </a:extLst>
          </p:cNvPr>
          <p:cNvSpPr/>
          <p:nvPr/>
        </p:nvSpPr>
        <p:spPr>
          <a:xfrm>
            <a:off x="-12325" y="-167777"/>
            <a:ext cx="24394738" cy="241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pic>
        <p:nvPicPr>
          <p:cNvPr id="11" name="Picture 10">
            <a:extLst>
              <a:ext uri="{FF2B5EF4-FFF2-40B4-BE49-F238E27FC236}">
                <a16:creationId xmlns:a16="http://schemas.microsoft.com/office/drawing/2014/main" id="{61F38CDD-5E7B-4D1D-8520-F1EF3860505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12" name="Title 1">
            <a:extLst>
              <a:ext uri="{FF2B5EF4-FFF2-40B4-BE49-F238E27FC236}">
                <a16:creationId xmlns:a16="http://schemas.microsoft.com/office/drawing/2014/main" id="{312C8E87-727F-4F86-8236-30CECE43615A}"/>
              </a:ext>
            </a:extLst>
          </p:cNvPr>
          <p:cNvSpPr txBox="1">
            <a:spLocks/>
          </p:cNvSpPr>
          <p:nvPr/>
        </p:nvSpPr>
        <p:spPr>
          <a:xfrm>
            <a:off x="1015006" y="706343"/>
            <a:ext cx="17922451" cy="1300036"/>
          </a:xfrm>
          <a:prstGeom prst="rect">
            <a:avLst/>
          </a:prstGeom>
        </p:spPr>
        <p:txBody>
          <a:bodyPr vert="horz"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u="sng" dirty="0">
                <a:solidFill>
                  <a:schemeClr val="bg1"/>
                </a:solidFill>
                <a:latin typeface="+mn-lt"/>
                <a:cs typeface="Arial" panose="020B0604020202020204" pitchFamily="34" charset="0"/>
              </a:rPr>
              <a:t>Why</a:t>
            </a:r>
            <a:r>
              <a:rPr lang="en-GB" sz="9600" dirty="0">
                <a:solidFill>
                  <a:schemeClr val="bg1"/>
                </a:solidFill>
                <a:latin typeface="+mn-lt"/>
                <a:cs typeface="Arial" panose="020B0604020202020204" pitchFamily="34" charset="0"/>
              </a:rPr>
              <a:t> is UK LLC opening up?</a:t>
            </a:r>
          </a:p>
        </p:txBody>
      </p:sp>
      <p:sp>
        <p:nvSpPr>
          <p:cNvPr id="13" name="Footer Placeholder 4">
            <a:extLst>
              <a:ext uri="{FF2B5EF4-FFF2-40B4-BE49-F238E27FC236}">
                <a16:creationId xmlns:a16="http://schemas.microsoft.com/office/drawing/2014/main" id="{98157838-39FF-4E65-AC05-6C36127A1B56}"/>
              </a:ext>
            </a:extLst>
          </p:cNvPr>
          <p:cNvSpPr txBox="1">
            <a:spLocks/>
          </p:cNvSpPr>
          <p:nvPr/>
        </p:nvSpPr>
        <p:spPr>
          <a:xfrm>
            <a:off x="2609682" y="12714191"/>
            <a:ext cx="20757724" cy="295466"/>
          </a:xfrm>
          <a:prstGeom prst="rect">
            <a:avLst/>
          </a:prstGeom>
        </p:spPr>
        <p:txBody>
          <a:bodyPr vert="horz" wrap="square" lIns="0" tIns="0" rIns="0" bIns="0" rtlCol="0" anchor="b" anchorCtr="0">
            <a:spAutoFit/>
          </a:bodyPr>
          <a:lstStyle>
            <a:defPPr>
              <a:defRPr lang="en-US"/>
            </a:defPPr>
            <a:lvl1pPr marL="0" algn="l" defTabSz="457200" rtl="0" eaLnBrk="1" latinLnBrk="0" hangingPunct="1">
              <a:lnSpc>
                <a:spcPct val="96000"/>
              </a:lnSpc>
              <a:defRPr sz="2000" kern="1200" spc="-6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UK LLC: Research beyond COVID-19</a:t>
            </a:r>
          </a:p>
        </p:txBody>
      </p:sp>
    </p:spTree>
    <p:extLst>
      <p:ext uri="{BB962C8B-B14F-4D97-AF65-F5344CB8AC3E}">
        <p14:creationId xmlns:p14="http://schemas.microsoft.com/office/powerpoint/2010/main" val="2241102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85EC1C-4729-4085-947A-BD8A679FC1D2}"/>
              </a:ext>
            </a:extLst>
          </p:cNvPr>
          <p:cNvSpPr>
            <a:spLocks noGrp="1"/>
          </p:cNvSpPr>
          <p:nvPr>
            <p:ph type="sldNum" sz="quarter" idx="12"/>
          </p:nvPr>
        </p:nvSpPr>
        <p:spPr/>
        <p:txBody>
          <a:bodyPr/>
          <a:lstStyle/>
          <a:p>
            <a:fld id="{015E22C2-BBEE-4B36-B3BC-6FAD5976D31E}" type="slidenum">
              <a:rPr lang="en-GB" smtClean="0"/>
              <a:t>9</a:t>
            </a:fld>
            <a:endParaRPr lang="en-GB"/>
          </a:p>
        </p:txBody>
      </p:sp>
      <p:pic>
        <p:nvPicPr>
          <p:cNvPr id="10" name="Content Placeholder 9">
            <a:extLst>
              <a:ext uri="{FF2B5EF4-FFF2-40B4-BE49-F238E27FC236}">
                <a16:creationId xmlns:a16="http://schemas.microsoft.com/office/drawing/2014/main" id="{F97F6B8F-D3DD-409D-9E78-353BA32E724F}"/>
              </a:ext>
            </a:extLst>
          </p:cNvPr>
          <p:cNvPicPr>
            <a:picLocks noGrp="1" noChangeAspect="1"/>
          </p:cNvPicPr>
          <p:nvPr>
            <p:ph idx="1"/>
          </p:nvPr>
        </p:nvPicPr>
        <p:blipFill rotWithShape="1">
          <a:blip r:embed="rId3"/>
          <a:srcRect l="50881" t="68267" r="18669" b="10133"/>
          <a:stretch/>
        </p:blipFill>
        <p:spPr>
          <a:xfrm>
            <a:off x="843556" y="3129990"/>
            <a:ext cx="13315251" cy="9297718"/>
          </a:xfrm>
          <a:prstGeom prst="rect">
            <a:avLst/>
          </a:prstGeom>
        </p:spPr>
      </p:pic>
      <p:sp>
        <p:nvSpPr>
          <p:cNvPr id="12" name="TextBox 11">
            <a:extLst>
              <a:ext uri="{FF2B5EF4-FFF2-40B4-BE49-F238E27FC236}">
                <a16:creationId xmlns:a16="http://schemas.microsoft.com/office/drawing/2014/main" id="{92554AB5-6611-4923-81AB-B9CE68E35B29}"/>
              </a:ext>
            </a:extLst>
          </p:cNvPr>
          <p:cNvSpPr txBox="1"/>
          <p:nvPr/>
        </p:nvSpPr>
        <p:spPr>
          <a:xfrm>
            <a:off x="16287750" y="6375588"/>
            <a:ext cx="7613056" cy="2062103"/>
          </a:xfrm>
          <a:prstGeom prst="rect">
            <a:avLst/>
          </a:prstGeom>
          <a:noFill/>
        </p:spPr>
        <p:txBody>
          <a:bodyPr wrap="square">
            <a:spAutoFit/>
          </a:bodyPr>
          <a:lstStyle/>
          <a:p>
            <a:r>
              <a:rPr lang="en-GB" sz="3200" b="1" i="0" dirty="0">
                <a:solidFill>
                  <a:srgbClr val="000000"/>
                </a:solidFill>
                <a:effectLst/>
              </a:rPr>
              <a:t>Contact your study team if you have questions about UK LLC and/or wish to opt-out from your data being used in this way.</a:t>
            </a:r>
            <a:endParaRPr lang="en-GB" sz="3200" dirty="0"/>
          </a:p>
        </p:txBody>
      </p:sp>
      <p:sp>
        <p:nvSpPr>
          <p:cNvPr id="14" name="TextBox 13">
            <a:extLst>
              <a:ext uri="{FF2B5EF4-FFF2-40B4-BE49-F238E27FC236}">
                <a16:creationId xmlns:a16="http://schemas.microsoft.com/office/drawing/2014/main" id="{0B9CB11D-85AF-43DA-BD4B-73ED22A80044}"/>
              </a:ext>
            </a:extLst>
          </p:cNvPr>
          <p:cNvSpPr txBox="1"/>
          <p:nvPr/>
        </p:nvSpPr>
        <p:spPr>
          <a:xfrm>
            <a:off x="14916150" y="6148982"/>
            <a:ext cx="1790700" cy="2400657"/>
          </a:xfrm>
          <a:prstGeom prst="rect">
            <a:avLst/>
          </a:prstGeom>
          <a:noFill/>
        </p:spPr>
        <p:txBody>
          <a:bodyPr wrap="square">
            <a:spAutoFit/>
          </a:bodyPr>
          <a:lstStyle/>
          <a:p>
            <a:r>
              <a:rPr lang="en-GB" sz="15000" b="1" i="0" dirty="0">
                <a:solidFill>
                  <a:srgbClr val="000000"/>
                </a:solidFill>
                <a:effectLst/>
              </a:rPr>
              <a:t>?</a:t>
            </a:r>
            <a:endParaRPr lang="en-GB" sz="15000" dirty="0"/>
          </a:p>
        </p:txBody>
      </p:sp>
      <p:sp>
        <p:nvSpPr>
          <p:cNvPr id="9" name="Rectangle 8">
            <a:extLst>
              <a:ext uri="{FF2B5EF4-FFF2-40B4-BE49-F238E27FC236}">
                <a16:creationId xmlns:a16="http://schemas.microsoft.com/office/drawing/2014/main" id="{0926D25E-379F-4177-80D5-DDE1372BEFC9}"/>
              </a:ext>
            </a:extLst>
          </p:cNvPr>
          <p:cNvSpPr/>
          <p:nvPr/>
        </p:nvSpPr>
        <p:spPr>
          <a:xfrm>
            <a:off x="-12325" y="-11231"/>
            <a:ext cx="24394738" cy="2843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600" b="1" dirty="0"/>
          </a:p>
        </p:txBody>
      </p:sp>
      <p:pic>
        <p:nvPicPr>
          <p:cNvPr id="11" name="Picture 10">
            <a:extLst>
              <a:ext uri="{FF2B5EF4-FFF2-40B4-BE49-F238E27FC236}">
                <a16:creationId xmlns:a16="http://schemas.microsoft.com/office/drawing/2014/main" id="{9FF93A16-FCE5-4CF5-A154-71BBE45090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40237" y="-139843"/>
            <a:ext cx="5623276" cy="2544536"/>
          </a:xfrm>
          <a:prstGeom prst="rect">
            <a:avLst/>
          </a:prstGeom>
        </p:spPr>
      </p:pic>
      <p:sp>
        <p:nvSpPr>
          <p:cNvPr id="13" name="Title 1">
            <a:extLst>
              <a:ext uri="{FF2B5EF4-FFF2-40B4-BE49-F238E27FC236}">
                <a16:creationId xmlns:a16="http://schemas.microsoft.com/office/drawing/2014/main" id="{68984205-19D8-40D4-BEFE-A537ADE103D1}"/>
              </a:ext>
            </a:extLst>
          </p:cNvPr>
          <p:cNvSpPr txBox="1">
            <a:spLocks/>
          </p:cNvSpPr>
          <p:nvPr/>
        </p:nvSpPr>
        <p:spPr>
          <a:xfrm>
            <a:off x="807250" y="181334"/>
            <a:ext cx="17871845" cy="2600071"/>
          </a:xfrm>
          <a:prstGeom prst="rect">
            <a:avLst/>
          </a:prstGeom>
        </p:spPr>
        <p:txBody>
          <a:bodyPr vert="horz" wrap="square" lIns="0" tIns="0" rIns="0" bIns="0" rtlCol="0" anchor="t" anchorCtr="0">
            <a:spAutoFit/>
          </a:bodyPr>
          <a:lstStyle>
            <a:lvl1pPr algn="l" defTabSz="1828709" rtl="0" eaLnBrk="1" latinLnBrk="0" hangingPunct="1">
              <a:lnSpc>
                <a:spcPct val="88000"/>
              </a:lnSpc>
              <a:spcBef>
                <a:spcPct val="0"/>
              </a:spcBef>
              <a:buNone/>
              <a:defRPr sz="6500" b="1" kern="1200" spc="-220" baseline="0">
                <a:solidFill>
                  <a:schemeClr val="tx1"/>
                </a:solidFill>
                <a:latin typeface="+mj-lt"/>
                <a:ea typeface="+mj-ea"/>
                <a:cs typeface="+mj-cs"/>
              </a:defRPr>
            </a:lvl1pPr>
          </a:lstStyle>
          <a:p>
            <a:r>
              <a:rPr lang="en-GB" sz="9600" dirty="0">
                <a:solidFill>
                  <a:schemeClr val="bg1"/>
                </a:solidFill>
              </a:rPr>
              <a:t>UK LLC: Still looking after </a:t>
            </a:r>
          </a:p>
          <a:p>
            <a:r>
              <a:rPr lang="en-GB" sz="9600" dirty="0">
                <a:solidFill>
                  <a:schemeClr val="bg1"/>
                </a:solidFill>
              </a:rPr>
              <a:t>your data</a:t>
            </a:r>
            <a:endParaRPr lang="en-GB" sz="9600" dirty="0">
              <a:solidFill>
                <a:schemeClr val="bg1"/>
              </a:solidFill>
              <a:latin typeface="+mn-lt"/>
              <a:cs typeface="Arial" panose="020B0604020202020204" pitchFamily="34" charset="0"/>
            </a:endParaRPr>
          </a:p>
        </p:txBody>
      </p:sp>
      <p:sp>
        <p:nvSpPr>
          <p:cNvPr id="15" name="Footer Placeholder 4">
            <a:extLst>
              <a:ext uri="{FF2B5EF4-FFF2-40B4-BE49-F238E27FC236}">
                <a16:creationId xmlns:a16="http://schemas.microsoft.com/office/drawing/2014/main" id="{DDAB561B-0FDF-45EA-903C-4DC853FB175F}"/>
              </a:ext>
            </a:extLst>
          </p:cNvPr>
          <p:cNvSpPr>
            <a:spLocks noGrp="1"/>
          </p:cNvSpPr>
          <p:nvPr>
            <p:ph type="ftr" sz="quarter" idx="11"/>
          </p:nvPr>
        </p:nvSpPr>
        <p:spPr>
          <a:xfrm>
            <a:off x="2609682" y="12714191"/>
            <a:ext cx="20757724" cy="295466"/>
          </a:xfrm>
        </p:spPr>
        <p:txBody>
          <a:bodyPr/>
          <a:lstStyle/>
          <a:p>
            <a:r>
              <a:rPr lang="en-GB" dirty="0"/>
              <a:t>UK LLC: Research beyond COVID-19</a:t>
            </a:r>
          </a:p>
        </p:txBody>
      </p:sp>
    </p:spTree>
    <p:extLst>
      <p:ext uri="{BB962C8B-B14F-4D97-AF65-F5344CB8AC3E}">
        <p14:creationId xmlns:p14="http://schemas.microsoft.com/office/powerpoint/2010/main" val="284143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K LLC">
  <a:themeElements>
    <a:clrScheme name="UK LLC">
      <a:dk1>
        <a:sysClr val="windowText" lastClr="000000"/>
      </a:dk1>
      <a:lt1>
        <a:sysClr val="window" lastClr="FFFFFF"/>
      </a:lt1>
      <a:dk2>
        <a:srgbClr val="292929"/>
      </a:dk2>
      <a:lt2>
        <a:srgbClr val="F6F6F6"/>
      </a:lt2>
      <a:accent1>
        <a:srgbClr val="E56A54"/>
      </a:accent1>
      <a:accent2>
        <a:srgbClr val="00B2A9"/>
      </a:accent2>
      <a:accent3>
        <a:srgbClr val="C4D600"/>
      </a:accent3>
      <a:accent4>
        <a:srgbClr val="EA8776"/>
      </a:accent4>
      <a:accent5>
        <a:srgbClr val="33C1BA"/>
      </a:accent5>
      <a:accent6>
        <a:srgbClr val="D2E03F"/>
      </a:accent6>
      <a:hlink>
        <a:srgbClr val="000000"/>
      </a:hlink>
      <a:folHlink>
        <a:srgbClr val="C6C6C6"/>
      </a:folHlink>
    </a:clrScheme>
    <a:fontScheme name="UK LLC">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b9d0e4-5370-4cfb-9e4e-bdf6de379f60" xsi:nil="true"/>
    <lcf76f155ced4ddcb4097134ff3c332f xmlns="b8c92ccb-f7f9-43b8-b828-8634382970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B26ED47B7A040B9694E280C8A028C" ma:contentTypeVersion="17" ma:contentTypeDescription="Create a new document." ma:contentTypeScope="" ma:versionID="51694721c5993bd1d7ee31732747c74d">
  <xsd:schema xmlns:xsd="http://www.w3.org/2001/XMLSchema" xmlns:xs="http://www.w3.org/2001/XMLSchema" xmlns:p="http://schemas.microsoft.com/office/2006/metadata/properties" xmlns:ns2="b8c92ccb-f7f9-43b8-b828-8634382970d0" xmlns:ns3="bc464197-6a6a-4722-a0be-b24c34e3dd9e" xmlns:ns4="edb9d0e4-5370-4cfb-9e4e-bdf6de379f60" targetNamespace="http://schemas.microsoft.com/office/2006/metadata/properties" ma:root="true" ma:fieldsID="2abadf83116fb303de7750466b9c1ce8" ns2:_="" ns3:_="" ns4:_="">
    <xsd:import namespace="b8c92ccb-f7f9-43b8-b828-8634382970d0"/>
    <xsd:import namespace="bc464197-6a6a-4722-a0be-b24c34e3dd9e"/>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92ccb-f7f9-43b8-b828-863438297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464197-6a6a-4722-a0be-b24c34e3dd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444c4e5-5b45-4513-9f19-d33931cb2c8c}" ma:internalName="TaxCatchAll" ma:showField="CatchAllData" ma:web="bc464197-6a6a-4722-a0be-b24c34e3d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D7A84-9E68-4C01-86A9-818B2ABD06FD}">
  <ds:schemaRefs>
    <ds:schemaRef ds:uri="http://purl.org/dc/dcmitype/"/>
    <ds:schemaRef ds:uri="b8c92ccb-f7f9-43b8-b828-8634382970d0"/>
    <ds:schemaRef ds:uri="http://schemas.microsoft.com/office/2006/documentManagement/types"/>
    <ds:schemaRef ds:uri="http://schemas.microsoft.com/office/2006/metadata/properties"/>
    <ds:schemaRef ds:uri="bc464197-6a6a-4722-a0be-b24c34e3dd9e"/>
    <ds:schemaRef ds:uri="http://purl.org/dc/elements/1.1/"/>
    <ds:schemaRef ds:uri="http://purl.org/dc/terms/"/>
    <ds:schemaRef ds:uri="http://schemas.microsoft.com/office/infopath/2007/PartnerControls"/>
    <ds:schemaRef ds:uri="http://schemas.openxmlformats.org/package/2006/metadata/core-properties"/>
    <ds:schemaRef ds:uri="edb9d0e4-5370-4cfb-9e4e-bdf6de379f60"/>
    <ds:schemaRef ds:uri="http://www.w3.org/XML/1998/namespace"/>
  </ds:schemaRefs>
</ds:datastoreItem>
</file>

<file path=customXml/itemProps2.xml><?xml version="1.0" encoding="utf-8"?>
<ds:datastoreItem xmlns:ds="http://schemas.openxmlformats.org/officeDocument/2006/customXml" ds:itemID="{A3040F58-9C4C-4AA6-A368-D0BA5467F4A2}">
  <ds:schemaRefs>
    <ds:schemaRef ds:uri="http://schemas.microsoft.com/sharepoint/v3/contenttype/forms"/>
  </ds:schemaRefs>
</ds:datastoreItem>
</file>

<file path=customXml/itemProps3.xml><?xml version="1.0" encoding="utf-8"?>
<ds:datastoreItem xmlns:ds="http://schemas.openxmlformats.org/officeDocument/2006/customXml" ds:itemID="{4FCC7D28-BA58-4A61-A6DD-0330652E9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92ccb-f7f9-43b8-b828-8634382970d0"/>
    <ds:schemaRef ds:uri="bc464197-6a6a-4722-a0be-b24c34e3dd9e"/>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1900</TotalTime>
  <Words>2033</Words>
  <Application>Microsoft Office PowerPoint</Application>
  <PresentationFormat>Custom</PresentationFormat>
  <Paragraphs>92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Calibri</vt:lpstr>
      <vt:lpstr>Arial</vt:lpstr>
      <vt:lpstr>Montserrat</vt:lpstr>
      <vt:lpstr>UK LLC</vt:lpstr>
      <vt:lpstr>Guidance – delete after reading</vt:lpstr>
      <vt:lpstr>UK LLC: Research beyond COVID-19</vt:lpstr>
      <vt:lpstr>UK Longitudinal Linkage Collaboration (UK LLC) is a partnership of Universities and Longitudinal Population Studies funded by the UK Government’s Research Councils. </vt:lpstr>
      <vt:lpstr>UK LLC provides the national Trusted Research Environment (TRE) for over 20 contributing Longitudinal Population Studies (LPS).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Christian Spreadbury</cp:lastModifiedBy>
  <cp:revision>183</cp:revision>
  <dcterms:created xsi:type="dcterms:W3CDTF">2021-03-11T11:38:01Z</dcterms:created>
  <dcterms:modified xsi:type="dcterms:W3CDTF">2024-08-07T14:40:04Z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0x01010071FB26ED47B7A040B9694E280C8A028C</vt:lpwstr>
  </property>
  <property fmtid="{D5CDD505-2E9C-101B-9397-08002B2CF9AE}" pid="3" name="MediaServiceImageTags">
    <vt:lpwstr/>
  </property>
</Properties>
</file>